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7DCF-5332-4ABD-9E15-D318DF94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D60F0-3A4E-415E-980A-63EA49A1F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1D75-BB2C-4676-A900-81E5DA3C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22F43-2C41-4BA5-8965-E1E94A17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7FA0-FDE5-4BC7-B529-9FE15666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0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27F5A-2CC7-4E24-A088-352EB64F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DBE58-9208-4985-82F2-9FCBA6EB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4E9B-D264-48F3-8F1A-21D5F84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DF9B2-D773-4843-9656-5B02E909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4B011-3F14-4BAD-940F-3E8A00C5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0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994A57-83DD-4439-93E8-ADC22DFFC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4B11A-4103-44A5-AAB7-96AA7437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28C31-AD5B-4C57-A783-EB7EB2D8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50D3-C9C9-432C-B0D8-29A2043E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EBE47-CC12-4813-944D-687844C0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71D2-65D1-4F91-9ACB-B5E92F5D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40606-3027-4898-B959-9D918904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0615C-BA76-4017-AAC8-548575B2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B61B-31CC-4CBE-A8E5-52637DAB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D870-FDD6-4139-B393-54F5CBF8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76D51-1117-4A11-BEA4-CDBC9EC6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061D3-6EF2-44EB-BE91-988C5BBA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B196-3662-4E01-8621-59327E0F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F4898-1105-4D5E-89E7-C0EF083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210A1-B630-4ACA-8006-A6AAF56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FA8C9-41E9-4946-ABDB-D901E276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B61AA-E4D1-44B2-9460-D8740615D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51391-4E0A-46E3-9EBE-A2E2E297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623F3-6BB8-4617-B263-0A9D8566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963F2-F4CD-4DB4-94A7-5F265DEE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66081-4786-4ACD-A393-C2071DB1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1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6D29-995C-4D56-9493-F48A5DE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AF0EA-73A8-49DD-9CF0-77B3D564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E73E1-67B6-467E-8D31-B66BD703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EF5AC1-5E90-4554-9E8C-AB4C15FFD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3A2A66-AC1B-48FC-86F3-888D5A61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B7B86-142B-4A04-847F-C82EFF8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597D9-DBE0-4B41-BA46-AF7EA2FA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EDBED-3CF6-457A-AAA5-50568214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0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7CE49-D2FB-41CE-BBB6-12EB99E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0B09C-2CA3-4AF6-9B18-7CAB6389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CD1461-7F86-40E8-9B1C-7C5001A1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AABD5-9AB7-4CE9-92BF-727F7A38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716A44-0D00-4A7B-B3E0-169E1C06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AD655C-A815-4BCB-AEDA-61534084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D20F3-CEDB-4CAD-9F0A-7C5B4336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5046-9EB7-4099-9AB7-D206F279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67CDC-74BD-4830-B932-FF5C1DB0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BBE5F-81EC-40EA-B757-8B8E3E1D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9B6A7-4E4A-472B-8F58-A6FF4557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FCF2B-7D4A-4C7F-8554-ED9E984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79A21-D8B0-4B29-82A0-1EDB3AB1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62332-481F-450C-824E-AB155D7C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2D209E-3155-40D1-8652-8D9A77C35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4CF4D-81BF-46A3-89A2-26CE10AB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7C62D-6BA8-4BF7-89E4-4872572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4AFFD-5333-4D1A-AAE7-FAFE374E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B097-7046-4519-8332-6550042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3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955280-F6A0-411F-B53C-0E905B11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DFF3E-8360-4FFC-A99E-1AC86D96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61010-83A6-4001-971E-69544C70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AD85-A868-4B61-A36A-478BAFC9522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2B0FA-24AB-474A-ACA6-1965C94D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ED2AC-F07F-4D25-8802-45A6C6A2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EB3C-0761-4930-B09C-BFA1DAA02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0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C95487-5C5A-4332-BFD8-8B967BF120AF}"/>
              </a:ext>
            </a:extLst>
          </p:cNvPr>
          <p:cNvGrpSpPr/>
          <p:nvPr/>
        </p:nvGrpSpPr>
        <p:grpSpPr>
          <a:xfrm>
            <a:off x="620176" y="1445185"/>
            <a:ext cx="2370570" cy="5067910"/>
            <a:chOff x="2431383" y="1204192"/>
            <a:chExt cx="2600236" cy="199947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41CF97C-F008-4EDC-9A91-86DE29378F0E}"/>
                </a:ext>
              </a:extLst>
            </p:cNvPr>
            <p:cNvGrpSpPr/>
            <p:nvPr/>
          </p:nvGrpSpPr>
          <p:grpSpPr>
            <a:xfrm>
              <a:off x="2431383" y="1204192"/>
              <a:ext cx="2600236" cy="1999474"/>
              <a:chOff x="965442" y="514283"/>
              <a:chExt cx="1927690" cy="250600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65837A8-0205-40B1-ACB0-D00B0DC4C290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1B51158-4115-4E3B-A3E0-4D82078C5F2A}"/>
                  </a:ext>
                </a:extLst>
              </p:cNvPr>
              <p:cNvCxnSpPr/>
              <p:nvPr/>
            </p:nvCxnSpPr>
            <p:spPr>
              <a:xfrm>
                <a:off x="986065" y="743134"/>
                <a:ext cx="190706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5D44ED-CD32-448C-BCE8-C197BC4C5DD6}"/>
                  </a:ext>
                </a:extLst>
              </p:cNvPr>
              <p:cNvSpPr txBox="1"/>
              <p:nvPr/>
            </p:nvSpPr>
            <p:spPr>
              <a:xfrm>
                <a:off x="1012155" y="514283"/>
                <a:ext cx="1738625" cy="22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STATE_ON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275DEB2C-C5D2-49CE-9B17-93523BDC95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575451" y="1063453"/>
              <a:ext cx="998074" cy="1286209"/>
            </a:xfrm>
            <a:prstGeom prst="curvedConnector4">
              <a:avLst>
                <a:gd name="adj1" fmla="val -23689"/>
                <a:gd name="adj2" fmla="val 134238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911E567-12EF-4C40-89CE-883B3E3C654F}"/>
              </a:ext>
            </a:extLst>
          </p:cNvPr>
          <p:cNvGrpSpPr/>
          <p:nvPr/>
        </p:nvGrpSpPr>
        <p:grpSpPr>
          <a:xfrm>
            <a:off x="4356438" y="1152301"/>
            <a:ext cx="7522743" cy="1000420"/>
            <a:chOff x="4388522" y="533677"/>
            <a:chExt cx="7522743" cy="100042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8A49024-D1D4-4986-88C2-EB34694A6C10}"/>
                </a:ext>
              </a:extLst>
            </p:cNvPr>
            <p:cNvGrpSpPr/>
            <p:nvPr/>
          </p:nvGrpSpPr>
          <p:grpSpPr>
            <a:xfrm>
              <a:off x="6385764" y="533677"/>
              <a:ext cx="1531017" cy="998074"/>
              <a:chOff x="965442" y="518453"/>
              <a:chExt cx="1907067" cy="250183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83BD664-0FA6-4AE1-ACE4-E0DC11C1950B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BC6AC3-8B95-4249-9D92-B04947C3B4D8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MUL3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3EC346A-104A-41AF-9382-9634B3BA5C2C}"/>
                </a:ext>
              </a:extLst>
            </p:cNvPr>
            <p:cNvGrpSpPr/>
            <p:nvPr/>
          </p:nvGrpSpPr>
          <p:grpSpPr>
            <a:xfrm>
              <a:off x="4388522" y="536023"/>
              <a:ext cx="1531017" cy="998074"/>
              <a:chOff x="965442" y="518453"/>
              <a:chExt cx="1907067" cy="250183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CBF2859-9590-46FD-AABF-515F0CB1E46D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E19FCE-5D0A-4A7A-9C03-36E2011C4C9A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MUL2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8265A26-9258-4249-A1AE-7B1905F33CB2}"/>
                </a:ext>
              </a:extLst>
            </p:cNvPr>
            <p:cNvGrpSpPr/>
            <p:nvPr/>
          </p:nvGrpSpPr>
          <p:grpSpPr>
            <a:xfrm>
              <a:off x="8383006" y="533677"/>
              <a:ext cx="1531017" cy="998074"/>
              <a:chOff x="965442" y="518453"/>
              <a:chExt cx="1907067" cy="250183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CA283B9-AEF2-4F71-8248-11E525521928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DB527F-A15C-4EF1-B3C9-D890A87F20A3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MUL4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2279D1D-79E5-4C62-9D8D-B4314210161D}"/>
                </a:ext>
              </a:extLst>
            </p:cNvPr>
            <p:cNvGrpSpPr/>
            <p:nvPr/>
          </p:nvGrpSpPr>
          <p:grpSpPr>
            <a:xfrm>
              <a:off x="10380248" y="533677"/>
              <a:ext cx="1531017" cy="998074"/>
              <a:chOff x="965442" y="518453"/>
              <a:chExt cx="1907067" cy="250183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7D8A6D3-989D-43B3-AF18-8CD1D915468C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AB1577-4026-4217-B2AE-228343C17B3B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MUL5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1A27A8-F47A-49E2-A508-6888917E20D4}"/>
              </a:ext>
            </a:extLst>
          </p:cNvPr>
          <p:cNvGrpSpPr/>
          <p:nvPr/>
        </p:nvGrpSpPr>
        <p:grpSpPr>
          <a:xfrm>
            <a:off x="4356438" y="2624306"/>
            <a:ext cx="7522743" cy="1000420"/>
            <a:chOff x="4388522" y="533677"/>
            <a:chExt cx="7522743" cy="100042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CBB317-6E8C-480B-9BF0-9DBE84E5DDB8}"/>
                </a:ext>
              </a:extLst>
            </p:cNvPr>
            <p:cNvGrpSpPr/>
            <p:nvPr/>
          </p:nvGrpSpPr>
          <p:grpSpPr>
            <a:xfrm>
              <a:off x="6385764" y="533677"/>
              <a:ext cx="1531017" cy="998074"/>
              <a:chOff x="965442" y="518453"/>
              <a:chExt cx="1907067" cy="250183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B1C0A91-F0D2-4A08-BC04-25E38410928C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0670AD-F728-469E-8F8E-27AEC15298CD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MUL8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CAF390F-427F-4E47-87EE-F0A64C27B389}"/>
                </a:ext>
              </a:extLst>
            </p:cNvPr>
            <p:cNvGrpSpPr/>
            <p:nvPr/>
          </p:nvGrpSpPr>
          <p:grpSpPr>
            <a:xfrm>
              <a:off x="4388522" y="536023"/>
              <a:ext cx="1531017" cy="998074"/>
              <a:chOff x="965442" y="518453"/>
              <a:chExt cx="1907067" cy="250183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5785E19-E789-4F68-B302-47DE1D63F719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D4BDBC-19EE-41D6-8576-CC0978033AA1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MUL9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F8593F8-53CE-4D11-A74C-D70E331A054A}"/>
                </a:ext>
              </a:extLst>
            </p:cNvPr>
            <p:cNvGrpSpPr/>
            <p:nvPr/>
          </p:nvGrpSpPr>
          <p:grpSpPr>
            <a:xfrm>
              <a:off x="8383006" y="533677"/>
              <a:ext cx="1531017" cy="998074"/>
              <a:chOff x="965442" y="518453"/>
              <a:chExt cx="1907067" cy="250183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86DC10-5BED-44D2-A26B-FF8CBD9A23E0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EE6469-C00B-4102-9C0A-07F581E36246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MUL7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5DD54EE-FAAF-4FD1-8AEF-D2CA435B2429}"/>
                </a:ext>
              </a:extLst>
            </p:cNvPr>
            <p:cNvGrpSpPr/>
            <p:nvPr/>
          </p:nvGrpSpPr>
          <p:grpSpPr>
            <a:xfrm>
              <a:off x="10380248" y="533677"/>
              <a:ext cx="1531017" cy="998074"/>
              <a:chOff x="965442" y="518453"/>
              <a:chExt cx="1907067" cy="250183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024C7C8-2421-4C1F-B156-9D5F51D3ABDC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3170085-2FB0-40FA-948F-1FF7569B8280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46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MUL6</a:t>
                </a:r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4A14242-86D5-4244-9C1B-C2B8134AFAA0}"/>
              </a:ext>
            </a:extLst>
          </p:cNvPr>
          <p:cNvGrpSpPr/>
          <p:nvPr/>
        </p:nvGrpSpPr>
        <p:grpSpPr>
          <a:xfrm>
            <a:off x="4356438" y="4096311"/>
            <a:ext cx="7522743" cy="1186578"/>
            <a:chOff x="4388522" y="533677"/>
            <a:chExt cx="7522743" cy="118657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F0F03BD-06C4-4165-8362-CB2B227DFD6C}"/>
                </a:ext>
              </a:extLst>
            </p:cNvPr>
            <p:cNvGrpSpPr/>
            <p:nvPr/>
          </p:nvGrpSpPr>
          <p:grpSpPr>
            <a:xfrm>
              <a:off x="6385764" y="533677"/>
              <a:ext cx="1531017" cy="998074"/>
              <a:chOff x="965442" y="518453"/>
              <a:chExt cx="1907067" cy="2501839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0BA4D46-DF71-475D-A830-8A3CD3B2B9D8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821708-423E-466D-BC4E-32054D99FAFB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311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MUL11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D8B62CF-11F3-4640-95E0-1EF974D1AB42}"/>
                </a:ext>
              </a:extLst>
            </p:cNvPr>
            <p:cNvGrpSpPr/>
            <p:nvPr/>
          </p:nvGrpSpPr>
          <p:grpSpPr>
            <a:xfrm>
              <a:off x="4388522" y="536023"/>
              <a:ext cx="1531017" cy="998074"/>
              <a:chOff x="965442" y="518453"/>
              <a:chExt cx="1907067" cy="250183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96244D-93EE-47FE-8C60-C9510FE5EF0B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A9519E-49D3-46AC-A592-BA28E2B7A53C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311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744C9B9-2350-4D2E-B3CF-2C866188B057}"/>
                </a:ext>
              </a:extLst>
            </p:cNvPr>
            <p:cNvGrpSpPr/>
            <p:nvPr/>
          </p:nvGrpSpPr>
          <p:grpSpPr>
            <a:xfrm>
              <a:off x="8383006" y="533677"/>
              <a:ext cx="1531017" cy="998074"/>
              <a:chOff x="965442" y="518453"/>
              <a:chExt cx="1907067" cy="250183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7C816D7-04CC-42FC-ACD5-37036030A961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FF2065-01C3-49FF-A9E2-AFA85A566834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1311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MUL12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41E36BF-FAF6-477C-8EE8-23CAEF7F12CD}"/>
                </a:ext>
              </a:extLst>
            </p:cNvPr>
            <p:cNvGrpSpPr/>
            <p:nvPr/>
          </p:nvGrpSpPr>
          <p:grpSpPr>
            <a:xfrm>
              <a:off x="10380248" y="533677"/>
              <a:ext cx="1531017" cy="1186578"/>
              <a:chOff x="965442" y="518453"/>
              <a:chExt cx="1907067" cy="297435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C5BBC5C-A28C-46D0-AF8A-A26B552D5E6C}"/>
                  </a:ext>
                </a:extLst>
              </p:cNvPr>
              <p:cNvSpPr/>
              <p:nvPr/>
            </p:nvSpPr>
            <p:spPr>
              <a:xfrm>
                <a:off x="965442" y="518453"/>
                <a:ext cx="1907067" cy="250183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D33AA1-A765-4AEE-B772-F36C924CAF83}"/>
                  </a:ext>
                </a:extLst>
              </p:cNvPr>
              <p:cNvSpPr txBox="1"/>
              <p:nvPr/>
            </p:nvSpPr>
            <p:spPr>
              <a:xfrm>
                <a:off x="1049662" y="946880"/>
                <a:ext cx="1738625" cy="254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MUL13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 algn="ctr"/>
                <a:endParaRPr lang="ko-KR" altLang="en-US" sz="32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E1A68F-8B1C-4857-ABF0-F842819A09E9}"/>
              </a:ext>
            </a:extLst>
          </p:cNvPr>
          <p:cNvGrpSpPr/>
          <p:nvPr/>
        </p:nvGrpSpPr>
        <p:grpSpPr>
          <a:xfrm>
            <a:off x="6353680" y="5631224"/>
            <a:ext cx="1531017" cy="998074"/>
            <a:chOff x="965442" y="518453"/>
            <a:chExt cx="1907067" cy="250183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1508DC4-C61D-4A9F-8D9E-1633F719662C}"/>
                </a:ext>
              </a:extLst>
            </p:cNvPr>
            <p:cNvSpPr/>
            <p:nvPr/>
          </p:nvSpPr>
          <p:spPr>
            <a:xfrm>
              <a:off x="965442" y="518453"/>
              <a:ext cx="1907067" cy="250183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AB7BA7-BFBB-4FC2-A58E-4D9D9F304F32}"/>
                </a:ext>
              </a:extLst>
            </p:cNvPr>
            <p:cNvSpPr txBox="1"/>
            <p:nvPr/>
          </p:nvSpPr>
          <p:spPr>
            <a:xfrm>
              <a:off x="1049662" y="946880"/>
              <a:ext cx="1738625" cy="131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MUL16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D545A18-E006-46A1-ACDD-5F544107BFEC}"/>
              </a:ext>
            </a:extLst>
          </p:cNvPr>
          <p:cNvGrpSpPr/>
          <p:nvPr/>
        </p:nvGrpSpPr>
        <p:grpSpPr>
          <a:xfrm>
            <a:off x="8350922" y="5631224"/>
            <a:ext cx="1531017" cy="998074"/>
            <a:chOff x="965442" y="518453"/>
            <a:chExt cx="1907067" cy="250183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F8935B-CAB8-4F79-BA53-CC89F01CFCE4}"/>
                </a:ext>
              </a:extLst>
            </p:cNvPr>
            <p:cNvSpPr/>
            <p:nvPr/>
          </p:nvSpPr>
          <p:spPr>
            <a:xfrm>
              <a:off x="965442" y="518453"/>
              <a:ext cx="1907067" cy="250183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2FA718-8E80-40A9-ADB3-1E03AF8FC68D}"/>
                </a:ext>
              </a:extLst>
            </p:cNvPr>
            <p:cNvSpPr txBox="1"/>
            <p:nvPr/>
          </p:nvSpPr>
          <p:spPr>
            <a:xfrm>
              <a:off x="1049662" y="946880"/>
              <a:ext cx="1738625" cy="131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MUL15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8C93E0B-B8DC-4643-B925-563105A36374}"/>
              </a:ext>
            </a:extLst>
          </p:cNvPr>
          <p:cNvGrpSpPr/>
          <p:nvPr/>
        </p:nvGrpSpPr>
        <p:grpSpPr>
          <a:xfrm>
            <a:off x="10348164" y="5631224"/>
            <a:ext cx="1531017" cy="998074"/>
            <a:chOff x="965442" y="518453"/>
            <a:chExt cx="1907067" cy="250183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20095F0-EE82-4B87-8868-B6708F26D873}"/>
                </a:ext>
              </a:extLst>
            </p:cNvPr>
            <p:cNvSpPr/>
            <p:nvPr/>
          </p:nvSpPr>
          <p:spPr>
            <a:xfrm>
              <a:off x="965442" y="518453"/>
              <a:ext cx="1907067" cy="250183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303F45-837C-4C0F-8089-BF685061458F}"/>
                </a:ext>
              </a:extLst>
            </p:cNvPr>
            <p:cNvSpPr txBox="1"/>
            <p:nvPr/>
          </p:nvSpPr>
          <p:spPr>
            <a:xfrm>
              <a:off x="1049662" y="946880"/>
              <a:ext cx="1738625" cy="131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MUL14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017D42C-C5A9-46AE-A27B-66A664FC91C2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965384" y="1653684"/>
            <a:ext cx="1391054" cy="23296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1B10D55-5CB0-4FC5-8BFE-67B9D715266A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 flipV="1">
            <a:off x="5887455" y="1651338"/>
            <a:ext cx="466225" cy="23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365AFB9-DB1B-40D7-9BCB-DFBF3FCBB9EE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7884697" y="1651338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28161F4-73FB-4774-9607-C6EADE262FF7}"/>
              </a:ext>
            </a:extLst>
          </p:cNvPr>
          <p:cNvCxnSpPr>
            <a:cxnSpLocks/>
          </p:cNvCxnSpPr>
          <p:nvPr/>
        </p:nvCxnSpPr>
        <p:spPr>
          <a:xfrm>
            <a:off x="9881939" y="1651338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CC0C1BF-2535-4BE6-A692-4A1D62A6F866}"/>
              </a:ext>
            </a:extLst>
          </p:cNvPr>
          <p:cNvCxnSpPr>
            <a:cxnSpLocks/>
          </p:cNvCxnSpPr>
          <p:nvPr/>
        </p:nvCxnSpPr>
        <p:spPr>
          <a:xfrm>
            <a:off x="5887455" y="4595348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2CA116F-A19A-4BF1-AEC6-E09D5489F5E3}"/>
              </a:ext>
            </a:extLst>
          </p:cNvPr>
          <p:cNvCxnSpPr>
            <a:cxnSpLocks/>
          </p:cNvCxnSpPr>
          <p:nvPr/>
        </p:nvCxnSpPr>
        <p:spPr>
          <a:xfrm>
            <a:off x="7884697" y="4595348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53DAEA1-CC5A-4448-8C04-A4238F0B39CC}"/>
              </a:ext>
            </a:extLst>
          </p:cNvPr>
          <p:cNvCxnSpPr>
            <a:cxnSpLocks/>
          </p:cNvCxnSpPr>
          <p:nvPr/>
        </p:nvCxnSpPr>
        <p:spPr>
          <a:xfrm>
            <a:off x="9881939" y="4599362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8ACC564-1587-4731-B3D8-21A4C3EB88E9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9881939" y="3123343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304D759-5894-4C0E-993C-5B846B1F56ED}"/>
              </a:ext>
            </a:extLst>
          </p:cNvPr>
          <p:cNvCxnSpPr>
            <a:cxnSpLocks/>
          </p:cNvCxnSpPr>
          <p:nvPr/>
        </p:nvCxnSpPr>
        <p:spPr>
          <a:xfrm flipH="1">
            <a:off x="7884697" y="3142037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FE54FC-D8F9-498B-8A66-7B8464245F97}"/>
              </a:ext>
            </a:extLst>
          </p:cNvPr>
          <p:cNvCxnSpPr>
            <a:cxnSpLocks/>
          </p:cNvCxnSpPr>
          <p:nvPr/>
        </p:nvCxnSpPr>
        <p:spPr>
          <a:xfrm flipH="1">
            <a:off x="5887455" y="3142037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9FE0A31-C405-42C3-9FE4-602878EF7A6D}"/>
              </a:ext>
            </a:extLst>
          </p:cNvPr>
          <p:cNvCxnSpPr>
            <a:cxnSpLocks/>
          </p:cNvCxnSpPr>
          <p:nvPr/>
        </p:nvCxnSpPr>
        <p:spPr>
          <a:xfrm flipH="1">
            <a:off x="9881938" y="6110855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2D7B36-1D23-464C-B6CC-8BCF481BA2B1}"/>
              </a:ext>
            </a:extLst>
          </p:cNvPr>
          <p:cNvCxnSpPr>
            <a:cxnSpLocks/>
          </p:cNvCxnSpPr>
          <p:nvPr/>
        </p:nvCxnSpPr>
        <p:spPr>
          <a:xfrm flipH="1">
            <a:off x="7884697" y="6130261"/>
            <a:ext cx="4662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52CD363-AB31-4332-AA6E-61226A6871FD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11113673" y="2150375"/>
            <a:ext cx="0" cy="4739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630CA5C-B05B-4417-9C56-B2BAA87E5FD0}"/>
              </a:ext>
            </a:extLst>
          </p:cNvPr>
          <p:cNvCxnSpPr>
            <a:cxnSpLocks/>
          </p:cNvCxnSpPr>
          <p:nvPr/>
        </p:nvCxnSpPr>
        <p:spPr>
          <a:xfrm>
            <a:off x="5121946" y="3622380"/>
            <a:ext cx="0" cy="4739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DF94941-C0F1-452A-B51C-89CB0E5853B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1113672" y="5094385"/>
            <a:ext cx="1" cy="5368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C60AB545-AFFE-47F5-8C50-27C1A34F478A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 flipV="1">
            <a:off x="1792780" y="6130273"/>
            <a:ext cx="4576952" cy="382822"/>
          </a:xfrm>
          <a:prstGeom prst="curvedConnector4">
            <a:avLst>
              <a:gd name="adj1" fmla="val 37190"/>
              <a:gd name="adj2" fmla="val 15971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230C001-DA52-480C-B20F-EE2EF720D51B}"/>
              </a:ext>
            </a:extLst>
          </p:cNvPr>
          <p:cNvSpPr txBox="1"/>
          <p:nvPr/>
        </p:nvSpPr>
        <p:spPr>
          <a:xfrm rot="18019375">
            <a:off x="2447573" y="2373556"/>
            <a:ext cx="234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OP_CODE = “100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”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F5902A-AF8B-4AF1-BA42-368DAA22F598}"/>
              </a:ext>
            </a:extLst>
          </p:cNvPr>
          <p:cNvSpPr txBox="1"/>
          <p:nvPr/>
        </p:nvSpPr>
        <p:spPr>
          <a:xfrm>
            <a:off x="193238" y="134840"/>
            <a:ext cx="266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START = ‘0’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이거나 연산이 끝났을 때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02043-02A1-4229-8574-49159B435AB7}"/>
              </a:ext>
            </a:extLst>
          </p:cNvPr>
          <p:cNvSpPr/>
          <p:nvPr/>
        </p:nvSpPr>
        <p:spPr>
          <a:xfrm>
            <a:off x="4149113" y="866274"/>
            <a:ext cx="7818299" cy="594359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8C9A53-2FF8-4E18-85F8-E1C9C06FB9F2}"/>
              </a:ext>
            </a:extLst>
          </p:cNvPr>
          <p:cNvSpPr txBox="1"/>
          <p:nvPr/>
        </p:nvSpPr>
        <p:spPr>
          <a:xfrm>
            <a:off x="4617861" y="244095"/>
            <a:ext cx="6999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각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내부적으로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Shift-add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수행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165CBF0-7876-4657-9E11-1D0A7A503106}"/>
              </a:ext>
            </a:extLst>
          </p:cNvPr>
          <p:cNvSpPr txBox="1"/>
          <p:nvPr/>
        </p:nvSpPr>
        <p:spPr>
          <a:xfrm>
            <a:off x="714645" y="2351527"/>
            <a:ext cx="23452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If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OP_CODE = “001”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ADD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연산 수행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&lt;=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STATE_ON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61AD1A-2EAC-45CD-8D44-0DD959243686}"/>
              </a:ext>
            </a:extLst>
          </p:cNvPr>
          <p:cNvSpPr txBox="1"/>
          <p:nvPr/>
        </p:nvSpPr>
        <p:spPr>
          <a:xfrm>
            <a:off x="645538" y="3351865"/>
            <a:ext cx="23452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If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OP_CODE = “010”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SUB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연산 수행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&lt;=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STATE_ON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0880AE-36F5-4D27-8207-5DFDD0B328A1}"/>
              </a:ext>
            </a:extLst>
          </p:cNvPr>
          <p:cNvSpPr txBox="1"/>
          <p:nvPr/>
        </p:nvSpPr>
        <p:spPr>
          <a:xfrm>
            <a:off x="297737" y="1966024"/>
            <a:ext cx="234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START = ‘1’ </a:t>
            </a:r>
            <a:r>
              <a:rPr lang="ko-KR" altLang="en-US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일때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87F36E-6005-48AF-900D-E6CEA7C8F596}"/>
              </a:ext>
            </a:extLst>
          </p:cNvPr>
          <p:cNvSpPr txBox="1"/>
          <p:nvPr/>
        </p:nvSpPr>
        <p:spPr>
          <a:xfrm>
            <a:off x="645569" y="4352203"/>
            <a:ext cx="2345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If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OP_CODE = “100”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처음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shift_add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수행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&lt;=MUL2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670A31-C976-46A1-9261-A45BCD104C31}"/>
              </a:ext>
            </a:extLst>
          </p:cNvPr>
          <p:cNvSpPr txBox="1"/>
          <p:nvPr/>
        </p:nvSpPr>
        <p:spPr>
          <a:xfrm>
            <a:off x="632858" y="5322877"/>
            <a:ext cx="2345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else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&lt;=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STATE_ON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75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a옛날사진관3</vt:lpstr>
      <vt:lpstr>맑은 고딕</vt:lpstr>
      <vt:lpstr>Arial</vt:lpstr>
      <vt:lpstr>Symbol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곽현우</dc:creator>
  <cp:lastModifiedBy>곽현우</cp:lastModifiedBy>
  <cp:revision>4</cp:revision>
  <dcterms:created xsi:type="dcterms:W3CDTF">2020-12-02T04:04:59Z</dcterms:created>
  <dcterms:modified xsi:type="dcterms:W3CDTF">2020-12-02T04:40:28Z</dcterms:modified>
</cp:coreProperties>
</file>