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0"/>
  </p:notesMasterIdLst>
  <p:sldIdLst>
    <p:sldId id="322" r:id="rId4"/>
    <p:sldId id="286" r:id="rId5"/>
    <p:sldId id="317" r:id="rId6"/>
    <p:sldId id="320" r:id="rId7"/>
    <p:sldId id="319" r:id="rId8"/>
    <p:sldId id="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3302" autoAdjust="0"/>
  </p:normalViewPr>
  <p:slideViewPr>
    <p:cSldViewPr snapToGrid="0">
      <p:cViewPr varScale="1">
        <p:scale>
          <a:sx n="92" d="100"/>
          <a:sy n="92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580-B4DC-435F-9F26-4E4D6B6DCF6D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B7A-6821-4C84-8C4F-E0913070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2418A-72D5-E7FE-E4CA-659ADC4DA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D370DE-DCCD-BF16-682F-986ED7E0B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427C53-FEE3-3078-E910-C717AEB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B28F-BEC9-E920-D5DE-4780E9605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8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First the back ground of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primarily high power consumption and coil defects that lead to overheating and irregular temperature transmission.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goal of our project is to develop a machine learning-based model to detect coil defects in hot-air drying process equipment. Additionally, we aim to predict the Remaining Useful Life (RUL) of the equipment to proactively address potential failures.</a:t>
            </a:r>
          </a:p>
          <a:p>
            <a:endParaRPr lang="en-US" altLang="ko-KR" dirty="0"/>
          </a:p>
          <a:p>
            <a:r>
              <a:rPr lang="en-US" altLang="ko-KR" dirty="0"/>
              <a:t>Specifically, we want to achieve a detection accuracy of over 90% for identifying defects and ensure that 80% of our RUL predictions fall within an acceptable margin of error after our model is trained and tested. This will not only help us prevent coil-related failures but also ensure better equipment management and productivity.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7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7F89-C7CF-C647-042B-416F4710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140853-32C9-663F-D387-DB799F6682B0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229719-FA30-4D73-59C7-AF3EEBA1E219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6B35B5-E195-F4B6-7E92-BD7D14A53871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970C10-9401-2428-E555-A7B0DF46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8186334-E732-CF69-3D57-341B7CB6B16C}"/>
              </a:ext>
            </a:extLst>
          </p:cNvPr>
          <p:cNvSpPr txBox="1">
            <a:spLocks/>
          </p:cNvSpPr>
          <p:nvPr/>
        </p:nvSpPr>
        <p:spPr>
          <a:xfrm>
            <a:off x="1551614" y="1514315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IAIA Project #2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Gomoku</a:t>
            </a: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Game Automation Using UR5E Robot Arm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School of Mechanical and Control Engineering</a:t>
            </a:r>
            <a:b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Kwak, Jin(21900031)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Lim,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Soonho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(21900610)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An,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Gyeonheal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(21900416)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Han, </a:t>
            </a:r>
            <a:r>
              <a:rPr lang="en-US" altLang="ko-KR" sz="18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Taegeon</a:t>
            </a:r>
            <a:r>
              <a:rPr lang="en-US" altLang="ko-KR" sz="18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(21900793)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24.11.08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Industrial AI and Automation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Prof. Young-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Keun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</a:t>
            </a:r>
            <a:endParaRPr lang="en-US" altLang="ko-KR" sz="1400" dirty="0">
              <a:latin typeface="현대하모니 B" panose="02020603020101020101" pitchFamily="18" charset="-127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2D295-1B6A-6868-FCF2-B1301EECFF8E}"/>
              </a:ext>
            </a:extLst>
          </p:cNvPr>
          <p:cNvSpPr txBox="1"/>
          <p:nvPr/>
        </p:nvSpPr>
        <p:spPr>
          <a:xfrm>
            <a:off x="77673" y="0"/>
            <a:ext cx="342027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altLang="ko-KR" b="1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Roboto Light"/>
              </a:rPr>
              <a:t>IAIA Project 2024</a:t>
            </a:r>
          </a:p>
        </p:txBody>
      </p:sp>
    </p:spTree>
    <p:extLst>
      <p:ext uri="{BB962C8B-B14F-4D97-AF65-F5344CB8AC3E}">
        <p14:creationId xmlns:p14="http://schemas.microsoft.com/office/powerpoint/2010/main" val="8018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Background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68" y="966040"/>
            <a:ext cx="9233545" cy="20047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</a:t>
            </a:r>
            <a:r>
              <a:rPr lang="en-US" altLang="ko-KR" sz="1600" b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Game with Computer in Real Life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</a:rPr>
              <a:t>Playing </a:t>
            </a:r>
            <a:r>
              <a:rPr lang="en-US" altLang="ko-KR" sz="1600" dirty="0" err="1">
                <a:solidFill>
                  <a:schemeClr val="tx1"/>
                </a:solidFill>
              </a:rPr>
              <a:t>Gomoku</a:t>
            </a:r>
            <a:r>
              <a:rPr lang="en-US" altLang="ko-KR" sz="1600" dirty="0">
                <a:solidFill>
                  <a:schemeClr val="tx1"/>
                </a:solidFill>
              </a:rPr>
              <a:t> in real life requires two people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Perform action with UR5E(Robot Arm)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	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13" name="AutoShape 4" descr="Injection Molding Software Market Trend">
            <a:extLst>
              <a:ext uri="{FF2B5EF4-FFF2-40B4-BE49-F238E27FC236}">
                <a16:creationId xmlns:a16="http://schemas.microsoft.com/office/drawing/2014/main" id="{E238B4FA-D271-D76B-0FD9-102A23813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Goal of the Project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035399"/>
            <a:ext cx="1133284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Goal of the Project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User may play </a:t>
            </a:r>
            <a:r>
              <a:rPr lang="en-US" altLang="ko-KR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by him/herself with ur5e robot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Maintain user-friendly access to robot for convenient use</a:t>
            </a: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8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Specific goals</a:t>
            </a:r>
            <a:endParaRPr lang="en-US" altLang="ko-KR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Apply Reinforcement learning for </a:t>
            </a:r>
            <a:r>
              <a:rPr lang="en-US" altLang="ko-KR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scenario(DP)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Perception of user’s </a:t>
            </a:r>
            <a:r>
              <a:rPr lang="en-US" altLang="ko-KR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stone position using image processing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Pick a </a:t>
            </a:r>
            <a:r>
              <a:rPr lang="en-US" altLang="ko-KR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baduk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stone and place it for the optimal position using UR5E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Recognize the user face for </a:t>
            </a:r>
            <a:r>
              <a:rPr lang="en-US" altLang="ko-KR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records using DL(</a:t>
            </a:r>
            <a:r>
              <a:rPr lang="en-US" altLang="ko-KR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Pytorch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based)</a:t>
            </a:r>
            <a:endParaRPr lang="en-US" altLang="ko-KR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3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 Flowchart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96420"/>
            <a:ext cx="72480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1B7DD-AABD-6A58-13D7-E5ED12CD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98" y="1112029"/>
            <a:ext cx="2074871" cy="50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Expected outcome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A75CD-0A71-05D4-F8FD-10E05D1B293D}"/>
              </a:ext>
            </a:extLst>
          </p:cNvPr>
          <p:cNvSpPr txBox="1"/>
          <p:nvPr/>
        </p:nvSpPr>
        <p:spPr>
          <a:xfrm>
            <a:off x="432970" y="1035399"/>
            <a:ext cx="11332849" cy="27631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Users can set up the game as they want and play </a:t>
            </a:r>
            <a:r>
              <a:rPr lang="en-US" altLang="ko-KR" dirty="0" err="1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Gomoku</a:t>
            </a:r>
            <a:endParaRPr lang="en-US" altLang="ko-KR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They can choose difficulty levels and set the order for initial settings.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user's face is recognized to check their match record against the Al</a:t>
            </a: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Each game's record is saved in the user data storage.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5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Schedule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764389-7A8E-E4F4-C2A8-6499F6D3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08" y="1006861"/>
            <a:ext cx="5295901" cy="52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35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355</Words>
  <Application>Microsoft Office PowerPoint</Application>
  <PresentationFormat>와이드스크린</PresentationFormat>
  <Paragraphs>53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서울남산체 B</vt:lpstr>
      <vt:lpstr>서울남산체 EB</vt:lpstr>
      <vt:lpstr>현대하모니 B</vt:lpstr>
      <vt:lpstr>현대하모니 M</vt:lpstr>
      <vt:lpstr>Calibri</vt:lpstr>
      <vt:lpstr>Wingdings</vt:lpstr>
      <vt:lpstr>Wingdings 2</vt:lpstr>
      <vt:lpstr>HDOfficeLightV0</vt:lpstr>
      <vt:lpstr>PowerPoint 프레젠테이션</vt:lpstr>
      <vt:lpstr>1. Background</vt:lpstr>
      <vt:lpstr>2. Goal of the Project</vt:lpstr>
      <vt:lpstr>3.  Flowchart</vt:lpstr>
      <vt:lpstr>4. Expected outcome</vt:lpstr>
      <vt:lpstr>5.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176</cp:revision>
  <dcterms:created xsi:type="dcterms:W3CDTF">2023-03-31T12:05:11Z</dcterms:created>
  <dcterms:modified xsi:type="dcterms:W3CDTF">2024-11-07T17:50:11Z</dcterms:modified>
</cp:coreProperties>
</file>