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02" r:id="rId3"/>
    <p:sldId id="426" r:id="rId4"/>
    <p:sldId id="424" r:id="rId5"/>
    <p:sldId id="425" r:id="rId6"/>
    <p:sldId id="430" r:id="rId7"/>
    <p:sldId id="432" r:id="rId8"/>
    <p:sldId id="433" r:id="rId9"/>
    <p:sldId id="434" r:id="rId10"/>
    <p:sldId id="431" r:id="rId11"/>
    <p:sldId id="438" r:id="rId12"/>
    <p:sldId id="435" r:id="rId13"/>
    <p:sldId id="437" r:id="rId14"/>
    <p:sldId id="439" r:id="rId15"/>
    <p:sldId id="440" r:id="rId16"/>
    <p:sldId id="441" r:id="rId17"/>
    <p:sldId id="436" r:id="rId18"/>
    <p:sldId id="442" r:id="rId19"/>
    <p:sldId id="443" r:id="rId20"/>
    <p:sldId id="444" r:id="rId21"/>
    <p:sldId id="422" r:id="rId22"/>
    <p:sldId id="423" r:id="rId23"/>
  </p:sldIdLst>
  <p:sldSz cx="12192000" cy="6858000"/>
  <p:notesSz cx="10021888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4191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921CA566-1460-43DC-89A8-EDB2A09731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2189" y="3314928"/>
            <a:ext cx="8017510" cy="2712215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6751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C0E664F5-7E9B-4527-B149-1B54D1C1C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2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5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9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8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6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0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5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0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0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5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64F5-7E9B-4527-B149-1B54D1C1CA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7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BBACC-3D7E-4669-B7E5-7051970E8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3ECF5-A075-4D22-B386-AD5168F2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F0FE1-2E4F-42FE-8E18-40BD31B5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DE708-31FB-442A-B829-57FE8382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14C38-41B7-46C2-80EB-F54319C7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1915-D31F-455E-B187-A9FA9F6C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6EC97-F7EF-4D35-81D7-CBC9C372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BA0C2-E4FF-428D-9C87-7713CA6F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64203-F1C8-405E-A4C2-0432A8EE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2DE59-2E3D-4B59-B5E8-585D619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D76239-A0CE-4D23-9EB6-2B76E2C0F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A0F7A-59DF-4F30-A0B2-B6CF2DA0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F07A-8ABE-4F59-A1A3-55A30AC5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DC02E-F5A8-410E-BFCB-1BCB2C1E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E297-A3D2-462E-81B6-089843A1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9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4593D-F545-4492-BF7D-E54D8AC1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FE28C-1D05-48B7-8995-2C1D773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97DF0-B98E-494D-8B29-BD58814C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92E50-9876-4769-938E-932B5924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F64F-A41B-4B09-B2A2-8B9C59A8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0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AC40-AD1E-4C3B-A61A-A4E0F18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E858C-20E0-4E46-AD82-17424674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DD3F3-6030-4A85-9DFA-D27BE160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35802-535C-49F3-BC7C-556233C7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73E5E-0805-44F4-ADCF-D39DEEB5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1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B7F6-2DDB-442E-85DF-DEF93CD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CFF83-EE8A-4915-92E6-310A7FA16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342FD-6284-4637-B132-2566C4F1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E4BA8-1D4A-4DAE-B713-531489C7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C671D-B178-4316-8EE6-B55EDF8C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DBDDA-CD65-40D3-867C-F0007F45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042F6-BFE0-442E-A21D-B2D45473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08978-BE55-4777-8ABB-787CFA7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8EEE4-4C4D-4662-9452-538F39D0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5E0106-F2AB-4600-B6D3-138982D5A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B21460-2395-49EC-900F-A933ECD6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2E3869-BD07-44C2-A544-CFA526A8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B2F04-598B-4B6D-8053-40F5EE1E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BBB8D4-84D6-4ACF-9260-1BE55585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4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83112-8D46-4099-A9BE-EE69BB9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CB5A27-ED92-4946-AD75-DB1D8C91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317D2-79C5-4907-9EC7-07B1A03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3A7A5-7CBF-4957-B909-79673571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0D835-8E37-4DD3-93D4-F8E37505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77D004-2D8C-4CC0-A980-A6680791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C3C1D-0873-4C67-A956-340E95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6206-8374-4C52-8F9D-EEAF405A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FE07B-B076-4EDE-BD5A-07573DD7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B326A-5E4C-4439-B5F4-FEBAA4EB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AB2CC-D2B3-4ECB-B255-5F1AAEE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0BCCC-AF3F-461C-93A1-4C2F28F2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FCE39-4957-43B0-A646-A702C2B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C1FB0-C8A4-4306-B0AF-82A9E9AA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AB8768-7DE0-4A06-BD7D-5851BE9D0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279AE-04F6-44DC-8F25-7BC6BF9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97248-988E-4C9F-8B0A-6B88E4DA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846BA-6E92-4BBF-9589-F4D738A3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D8348-6A89-49D6-81B4-735B3262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8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CDB62B-7E0B-4274-9485-1F9035B3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D03F7-846B-46E6-937A-87DA3622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CCC24-9D5F-43A8-ADF0-2F3B7B860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6B54-2856-4014-9775-9AA5063310E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7747A-A7D2-4897-826B-0813566B9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C33AE-428E-41D1-A1C8-1952A23E5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D2B5-22B3-41AE-BF89-4D8F7A3F0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49AB9-1286-4569-9076-52923644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4227" y="2490448"/>
            <a:ext cx="12900454" cy="2387600"/>
          </a:xfrm>
        </p:spPr>
        <p:txBody>
          <a:bodyPr>
            <a:normAutofit/>
          </a:bodyPr>
          <a:lstStyle/>
          <a:p>
            <a:r>
              <a:rPr lang="en-US" altLang="ko-KR" sz="4800" u="sng" dirty="0"/>
              <a:t>Simplified Neuron </a:t>
            </a:r>
            <a:r>
              <a:rPr lang="en-US" altLang="ko-KR" sz="4800" u="sng" dirty="0" err="1"/>
              <a:t>moeling</a:t>
            </a:r>
            <a:br>
              <a:rPr lang="en-US" altLang="ko-KR" sz="4800" u="sng" dirty="0"/>
            </a:br>
            <a:br>
              <a:rPr lang="en-US" altLang="ko-KR" sz="4800" u="sng" dirty="0"/>
            </a:br>
            <a:r>
              <a:rPr lang="en-US" altLang="ko-KR" sz="2800" dirty="0"/>
              <a:t>Week 12</a:t>
            </a:r>
            <a:br>
              <a:rPr lang="en-US" altLang="ko-KR" sz="2800" dirty="0"/>
            </a:br>
            <a:r>
              <a:rPr lang="en-US" altLang="ko-KR" sz="2800" dirty="0"/>
              <a:t>2023-05-18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3F10A-F20B-4E1A-8012-34CB6F46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572" y="5735637"/>
            <a:ext cx="9144000" cy="994925"/>
          </a:xfrm>
        </p:spPr>
        <p:txBody>
          <a:bodyPr/>
          <a:lstStyle/>
          <a:p>
            <a:pPr algn="r"/>
            <a:r>
              <a:rPr lang="en-US" altLang="ko-KR" dirty="0" err="1"/>
              <a:t>Handong</a:t>
            </a:r>
            <a:r>
              <a:rPr lang="en-US" altLang="ko-KR" dirty="0"/>
              <a:t> Global University</a:t>
            </a:r>
          </a:p>
          <a:p>
            <a:pPr algn="r"/>
            <a:r>
              <a:rPr lang="en-US" altLang="ko-KR" dirty="0"/>
              <a:t>Smart Sensors and </a:t>
            </a:r>
            <a:r>
              <a:rPr lang="en-US" altLang="ko-KR" dirty="0" err="1"/>
              <a:t>IoT</a:t>
            </a:r>
            <a:r>
              <a:rPr lang="en-US" altLang="ko-KR" dirty="0"/>
              <a:t> Devices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62955-00FC-4382-818E-7A8A9CB0AD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Flow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B1145E-ACEC-A9B7-D07B-FB748402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74" y="1407284"/>
            <a:ext cx="9051051" cy="51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6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Overall Circuit Component Details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2FA946-E4C4-EA42-5159-30DE1661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68" y="1511722"/>
            <a:ext cx="9487863" cy="5135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421CC-154F-C592-B7C0-BBEA5F80FD57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2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Overall Circuit Design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FEC9FF-8042-A420-C4E0-7F18431BBCE2}"/>
              </a:ext>
            </a:extLst>
          </p:cNvPr>
          <p:cNvSpPr/>
          <p:nvPr/>
        </p:nvSpPr>
        <p:spPr>
          <a:xfrm>
            <a:off x="1900052" y="5842660"/>
            <a:ext cx="7172696" cy="502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CCA86D-B0E7-E654-BB23-9712B8FD79A4}"/>
              </a:ext>
            </a:extLst>
          </p:cNvPr>
          <p:cNvGrpSpPr/>
          <p:nvPr/>
        </p:nvGrpSpPr>
        <p:grpSpPr>
          <a:xfrm>
            <a:off x="1574624" y="1509782"/>
            <a:ext cx="9042751" cy="4835440"/>
            <a:chOff x="1574624" y="1509782"/>
            <a:chExt cx="9042751" cy="48354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76137C-F860-3B74-3090-459AF1B5D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624" y="1509782"/>
              <a:ext cx="9042751" cy="472948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E009F6-6975-A353-E428-EE50F2AFCA9B}"/>
                </a:ext>
              </a:extLst>
            </p:cNvPr>
            <p:cNvSpPr/>
            <p:nvPr/>
          </p:nvSpPr>
          <p:spPr>
            <a:xfrm>
              <a:off x="1900052" y="5842660"/>
              <a:ext cx="7172696" cy="502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163148-168A-1A81-708E-691CAA44E3DA}"/>
              </a:ext>
            </a:extLst>
          </p:cNvPr>
          <p:cNvSpPr txBox="1"/>
          <p:nvPr/>
        </p:nvSpPr>
        <p:spPr>
          <a:xfrm>
            <a:off x="2146490" y="5909275"/>
            <a:ext cx="252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Sensing Circuit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3072C-DD0E-BF14-274D-23E773F5790D}"/>
              </a:ext>
            </a:extLst>
          </p:cNvPr>
          <p:cNvSpPr txBox="1"/>
          <p:nvPr/>
        </p:nvSpPr>
        <p:spPr>
          <a:xfrm>
            <a:off x="6004120" y="5909275"/>
            <a:ext cx="3861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Signal Processing &amp; Relay Circuit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29AD9-DBA2-406A-927D-535B8652E224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Thermistor Circuit Design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9C0FD-2316-47E8-554F-46CA5625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95" y="2101444"/>
            <a:ext cx="220980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F7BE7-0487-A441-1299-C6FF508F6BB5}"/>
              </a:ext>
            </a:extLst>
          </p:cNvPr>
          <p:cNvSpPr txBox="1"/>
          <p:nvPr/>
        </p:nvSpPr>
        <p:spPr>
          <a:xfrm>
            <a:off x="2377694" y="5105630"/>
            <a:ext cx="1889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NTC -1K D-5 J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93AA6-761C-812A-A89B-7D0ADA1587C0}"/>
              </a:ext>
            </a:extLst>
          </p:cNvPr>
          <p:cNvSpPr txBox="1"/>
          <p:nvPr/>
        </p:nvSpPr>
        <p:spPr>
          <a:xfrm>
            <a:off x="882316" y="5712174"/>
            <a:ext cx="4652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상온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25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도에서 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1k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옴의 저항 값을 가지는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Thermistor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FD6F2-C4D2-32E1-3370-28E79502E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063" y="1471121"/>
            <a:ext cx="5133474" cy="4141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4C492-53B0-6448-96B9-A25997135994}"/>
              </a:ext>
            </a:extLst>
          </p:cNvPr>
          <p:cNvSpPr txBox="1"/>
          <p:nvPr/>
        </p:nvSpPr>
        <p:spPr>
          <a:xfrm>
            <a:off x="7090443" y="5682976"/>
            <a:ext cx="300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measured by DAQ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9B0A3-084F-39F7-7986-0794321D744B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89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Neuron RC Circuit Design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2E4476-AB11-F169-287A-EA50523F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31" y="1509781"/>
            <a:ext cx="8899606" cy="5028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EA341-E6D4-5934-D80D-5BE21D994F09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84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Op-amp Amplifier Circuit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0519DE-E993-AD9E-F73B-6520DA7A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40" y="1728784"/>
            <a:ext cx="5297120" cy="3751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FA1724-50B3-5F24-7D1B-D9212421AE77}"/>
              </a:ext>
            </a:extLst>
          </p:cNvPr>
          <p:cNvSpPr txBox="1"/>
          <p:nvPr/>
        </p:nvSpPr>
        <p:spPr>
          <a:xfrm>
            <a:off x="5471953" y="5739857"/>
            <a:ext cx="1286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 17741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6DE0-041D-7524-664A-4CA7AC7DD498}"/>
              </a:ext>
            </a:extLst>
          </p:cNvPr>
          <p:cNvSpPr txBox="1"/>
          <p:nvPr/>
        </p:nvSpPr>
        <p:spPr>
          <a:xfrm>
            <a:off x="4986721" y="6117458"/>
            <a:ext cx="221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Op-amp Pin Mode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DCAF6-E6EF-8FE8-3DD6-6504F379F0F6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2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Op-amp Amplifier Circuit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56EA28-0F51-FF8F-5CD6-215B6C0BBF1C}"/>
              </a:ext>
            </a:extLst>
          </p:cNvPr>
          <p:cNvGrpSpPr/>
          <p:nvPr/>
        </p:nvGrpSpPr>
        <p:grpSpPr>
          <a:xfrm>
            <a:off x="2442513" y="1509782"/>
            <a:ext cx="7306974" cy="4954485"/>
            <a:chOff x="2442513" y="1509782"/>
            <a:chExt cx="7306974" cy="49544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246CD0-12BE-ABE1-F24D-76F5C76D3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2513" y="1509782"/>
              <a:ext cx="7306974" cy="495448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E84FED-4C5C-C973-CDB4-527CF116B9B0}"/>
                </a:ext>
              </a:extLst>
            </p:cNvPr>
            <p:cNvSpPr/>
            <p:nvPr/>
          </p:nvSpPr>
          <p:spPr>
            <a:xfrm>
              <a:off x="6391699" y="2738015"/>
              <a:ext cx="579117" cy="291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00F8ED-5A99-53FA-E22F-ADB388715E9D}"/>
                </a:ext>
              </a:extLst>
            </p:cNvPr>
            <p:cNvSpPr/>
            <p:nvPr/>
          </p:nvSpPr>
          <p:spPr>
            <a:xfrm>
              <a:off x="3915764" y="3365708"/>
              <a:ext cx="579117" cy="291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9621A8F-E4ED-6FAE-AD81-D4C2EF3C6541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41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Flow Diagram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204520-3F0D-F6FA-95E4-D2B60D00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78" y="872200"/>
            <a:ext cx="10031744" cy="5730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20438-A6AF-093B-67D0-459E8EB3F6B7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Experiment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87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C23F8D-D885-0965-D9A7-50B13A0033BD}"/>
              </a:ext>
            </a:extLst>
          </p:cNvPr>
          <p:cNvSpPr/>
          <p:nvPr/>
        </p:nvSpPr>
        <p:spPr>
          <a:xfrm>
            <a:off x="3705726" y="2723320"/>
            <a:ext cx="4748463" cy="14113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C49AB9-1286-4569-9076-52923644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978" y="3025314"/>
            <a:ext cx="7754044" cy="807371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Example Code</a:t>
            </a:r>
            <a:endParaRPr lang="ko-KR" altLang="en-US" sz="4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62955-00FC-4382-818E-7A8A9CB0AD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5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DAQ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(main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21A8F-E4ED-6FAE-AD81-D4C2EF3C6541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Example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77AC8-1F0B-DA48-AA9B-3DC9812D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95" y="1511722"/>
            <a:ext cx="7967204" cy="50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C23F8D-D885-0965-D9A7-50B13A0033BD}"/>
              </a:ext>
            </a:extLst>
          </p:cNvPr>
          <p:cNvSpPr/>
          <p:nvPr/>
        </p:nvSpPr>
        <p:spPr>
          <a:xfrm>
            <a:off x="3144252" y="2723320"/>
            <a:ext cx="5871411" cy="14113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C49AB9-1286-4569-9076-52923644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978" y="3025314"/>
            <a:ext cx="7754044" cy="807371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Neuron Operation</a:t>
            </a:r>
            <a:endParaRPr lang="ko-KR" altLang="en-US" sz="4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62955-00FC-4382-818E-7A8A9CB0AD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01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Arduino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(Function)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21A8F-E4ED-6FAE-AD81-D4C2EF3C6541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Example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0717B-FA6B-A50A-2B10-C801BD44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1" y="1501554"/>
            <a:ext cx="9234770" cy="51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5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4F576C-083A-A9E0-071E-76EFFE68FB94}"/>
              </a:ext>
            </a:extLst>
          </p:cNvPr>
          <p:cNvSpPr/>
          <p:nvPr/>
        </p:nvSpPr>
        <p:spPr>
          <a:xfrm>
            <a:off x="3856382" y="2723320"/>
            <a:ext cx="4479235" cy="14113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C49AB9-1286-4569-9076-52923644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978" y="3025314"/>
            <a:ext cx="7754044" cy="807371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62955-00FC-4382-818E-7A8A9CB0AD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06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640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Neuron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신호 전달에 대하여 상세히 </a:t>
            </a:r>
            <a:r>
              <a:rPr lang="ko-KR" altLang="en-US" sz="15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설명하시오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(1) Neuron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내부의 신호 전달에 생화학적인 설명에 대하여 설명하세요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이온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칼륨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나트륨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활동 전위 등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(2) Synapse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들어오는 자극부터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뉴런의 끝단까지 전기적인 신호가 전달되는 과정을 설명하세요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fr-FR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Neuron RC Circuit Analysis</a:t>
            </a:r>
            <a:endParaRPr lang="en-US" altLang="ko-KR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(1) PPT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Simplified Model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Neuron RC Circuit Design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비교한 뒤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회로에서 각각의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R1, R2, R3(10k</a:t>
            </a:r>
            <a:r>
              <a:rPr lang="el-GR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Ω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C1, Vin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실제</a:t>
            </a:r>
            <a:endParaRPr lang="en-US" altLang="ko-KR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Neuron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뜻하는 바를 설명하세요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(2)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시스템에서 기준 </a:t>
            </a:r>
            <a:r>
              <a:rPr lang="ko-KR" altLang="en-US" sz="15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온도값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이하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이상에서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input(thermistor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output(op-amp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끝단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plot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첨부하세요</a:t>
            </a:r>
            <a:endParaRPr lang="en-US" altLang="ko-KR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(3)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시스템에서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Neuron RC circuit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plot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나타내고 이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circuit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역할과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15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분석하시오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(4)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시스템에서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Op-amp circuit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plot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나타내고 이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circuit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역할과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15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분석하시오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Hodgkin – Huxley Model</a:t>
            </a: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(1) Hodgkin – Huxley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모델에 대하여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3 - 4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줄로 설명</a:t>
            </a:r>
            <a:endParaRPr lang="en-US" altLang="ko-KR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(2) Cable Theory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대해서 조사하고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간략히 설명</a:t>
            </a:r>
            <a:endParaRPr lang="en-US" altLang="ko-KR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(3)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뉴런과 비교하였을 때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적인 한계에 대하여 서술 </a:t>
            </a:r>
            <a:endParaRPr lang="en-US" altLang="ko-KR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</a:t>
            </a:r>
            <a:r>
              <a:rPr lang="en-US" altLang="ko-KR" sz="15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Hardware / software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 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ii. Threshold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관점</a:t>
            </a:r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 iii. Action potential </a:t>
            </a:r>
            <a:r>
              <a: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관점</a:t>
            </a:r>
            <a:endParaRPr lang="en-US" altLang="ko-KR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8416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Neuron Operation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Principles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B6A44-E374-12F9-A35E-C3B27AB3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09" y="587542"/>
            <a:ext cx="6623741" cy="36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FF5F-B57E-42AF-0AA2-A4CBC744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29" y="4283210"/>
            <a:ext cx="70485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8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Neuron Operation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Principles</a:t>
            </a:r>
          </a:p>
        </p:txBody>
      </p:sp>
      <p:pic>
        <p:nvPicPr>
          <p:cNvPr id="1026" name="Picture 2" descr="동물생리학&gt; 흥분의 전도 - 뉴런에서 일어나는 전기적 변화 : 네이버 블로그">
            <a:extLst>
              <a:ext uri="{FF2B5EF4-FFF2-40B4-BE49-F238E27FC236}">
                <a16:creationId xmlns:a16="http://schemas.microsoft.com/office/drawing/2014/main" id="{AD0FCF90-277B-5F8E-7CCF-65513A5E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15" y="976030"/>
            <a:ext cx="6617369" cy="57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Neuron Operation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50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Signals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93374E-5483-3D8B-487A-D58C6F98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1" y="1549568"/>
            <a:ext cx="6151796" cy="46485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CEEF5C-98D3-A964-6CD7-19C9ED527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22" y="1340562"/>
            <a:ext cx="5252209" cy="50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Neuron Operation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299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Equivalent Circuit – Cable Theory</a:t>
            </a:r>
          </a:p>
          <a:p>
            <a:pPr marL="800100" marR="0" lvl="1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축삭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내부의 이온 흐름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신경 섬유 단순화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뉴런을 전기적</a:t>
            </a:r>
            <a:r>
              <a:rPr lang="en-US" altLang="ko-KR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수동적인</a:t>
            </a:r>
            <a:r>
              <a:rPr lang="en-US" altLang="ko-KR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완전한 실린더형 전송 케이블로 간주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각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RC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회로는 인접한 수동적 신경돌기 분절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세포 바깥의 저항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무시해도 될 정도로 작아서 표현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X,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세포 안 저항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</a:t>
            </a:r>
          </a:p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B8109-FC52-86C8-29EF-BE9AB1E7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54" y="3191728"/>
            <a:ext cx="6420074" cy="34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Neuron Operation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3AF3E0-1B6E-4441-BFBE-DEDC420C6E3A}"/>
                  </a:ext>
                </a:extLst>
              </p:cNvPr>
              <p:cNvSpPr txBox="1"/>
              <p:nvPr/>
            </p:nvSpPr>
            <p:spPr>
              <a:xfrm>
                <a:off x="450251" y="851858"/>
                <a:ext cx="11552280" cy="299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Equivalent Circuit – Hodgkin Huxley model</a:t>
                </a:r>
              </a:p>
              <a:p>
                <a:pPr marL="800100" marR="0" lvl="1" indent="-342900" algn="l" defTabSz="914400" rtl="0" eaLnBrk="1" fontAlgn="auto" latinLnBrk="1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활동전위의 모델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+mn-cs"/>
                </a:endParaRPr>
              </a:p>
              <a:p>
                <a:pPr marL="800100" lvl="1" indent="-342900">
                  <a:lnSpc>
                    <a:spcPct val="12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은</a:t>
                </a:r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각각 막의 일부분을 흐르는 전류와 그 부분에 대한 전압</a:t>
                </a:r>
                <a:endParaRPr lang="en-US" altLang="ko-KR" b="1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marL="800100" lvl="1" indent="-342900">
                  <a:lnSpc>
                    <a:spcPct val="12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은</a:t>
                </a:r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막 일부분의 전기 용량</a:t>
                </a:r>
                <a:endParaRPr lang="en-US" altLang="ko-KR" b="1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marL="800100" lvl="1" indent="-342900">
                  <a:lnSpc>
                    <a:spcPct val="12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는 </a:t>
                </a:r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가지 이온의 전도율</a:t>
                </a:r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/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칼륨</a:t>
                </a:r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(K),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나트륨</a:t>
                </a:r>
                <a:r>
                  <a:rPr lang="en-US" altLang="ko-KR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(Na)</a:t>
                </a:r>
                <a:r>
                  <a:rPr lang="ko-KR" altLang="en-US" b="1" dirty="0">
                    <a:solidFill>
                      <a:prstClr val="black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에 대한 전도율 및 전압 민감성 이온 채널</a:t>
                </a:r>
                <a:endParaRPr lang="en-US" altLang="ko-KR" b="1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marL="800100" marR="0" lvl="1" indent="-342900" algn="l" defTabSz="914400" rtl="0" eaLnBrk="1" fontAlgn="auto" latinLnBrk="1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altLang="ko-KR" sz="24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3AF3E0-1B6E-4441-BFBE-DEDC420C6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51" y="851858"/>
                <a:ext cx="11552280" cy="2993576"/>
              </a:xfrm>
              <a:prstGeom prst="rect">
                <a:avLst/>
              </a:prstGeom>
              <a:blipFill>
                <a:blip r:embed="rId2"/>
                <a:stretch>
                  <a:fillRect l="-739" t="-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평행한 다섯 개의 회로에 대한 도표. 위쪽은 세포외액과, 아래쪽은 세포내액과 서로 연결되어 있다.">
            <a:extLst>
              <a:ext uri="{FF2B5EF4-FFF2-40B4-BE49-F238E27FC236}">
                <a16:creationId xmlns:a16="http://schemas.microsoft.com/office/drawing/2014/main" id="{41FA12B7-7AC1-0B57-9738-DC667A9A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28" y="3142111"/>
            <a:ext cx="5398144" cy="3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0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3F304D-C7A6-7BE2-4937-B7E391CA7649}"/>
              </a:ext>
            </a:extLst>
          </p:cNvPr>
          <p:cNvGrpSpPr/>
          <p:nvPr/>
        </p:nvGrpSpPr>
        <p:grpSpPr>
          <a:xfrm>
            <a:off x="3359050" y="1327534"/>
            <a:ext cx="5473899" cy="5323818"/>
            <a:chOff x="3624818" y="1593340"/>
            <a:chExt cx="4442486" cy="44609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DA288F3-3F91-9AD8-A870-149ECE50F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818" y="1593340"/>
              <a:ext cx="4442486" cy="446099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1190C4-F3DB-F4A5-4F45-DDEABE1FF78F}"/>
                </a:ext>
              </a:extLst>
            </p:cNvPr>
            <p:cNvSpPr/>
            <p:nvPr/>
          </p:nvSpPr>
          <p:spPr>
            <a:xfrm>
              <a:off x="3624818" y="1733797"/>
              <a:ext cx="495920" cy="47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7DD6-A296-4407-A127-F334CD8D5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6C111-5F2A-41DB-9708-6E5F5A6DD192}"/>
              </a:ext>
            </a:extLst>
          </p:cNvPr>
          <p:cNvSpPr txBox="1"/>
          <p:nvPr/>
        </p:nvSpPr>
        <p:spPr>
          <a:xfrm>
            <a:off x="114649" y="174490"/>
            <a:ext cx="1089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Neuron Operation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AF3E0-1B6E-4441-BFBE-DEDC420C6E3A}"/>
              </a:ext>
            </a:extLst>
          </p:cNvPr>
          <p:cNvSpPr txBox="1"/>
          <p:nvPr/>
        </p:nvSpPr>
        <p:spPr>
          <a:xfrm>
            <a:off x="450251" y="851858"/>
            <a:ext cx="11552280" cy="109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Simplified Neuron Model</a:t>
            </a:r>
          </a:p>
          <a:p>
            <a:pPr marR="0" lvl="1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5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C23F8D-D885-0965-D9A7-50B13A0033BD}"/>
              </a:ext>
            </a:extLst>
          </p:cNvPr>
          <p:cNvSpPr/>
          <p:nvPr/>
        </p:nvSpPr>
        <p:spPr>
          <a:xfrm>
            <a:off x="4106779" y="2723320"/>
            <a:ext cx="4074696" cy="14113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C49AB9-1286-4569-9076-52923644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978" y="3025314"/>
            <a:ext cx="7754044" cy="807371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Experiment</a:t>
            </a:r>
            <a:endParaRPr lang="ko-KR" altLang="en-US" sz="4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62955-00FC-4382-818E-7A8A9CB0AD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0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8896</TotalTime>
  <Words>508</Words>
  <Application>Microsoft Office PowerPoint</Application>
  <PresentationFormat>와이드스크린</PresentationFormat>
  <Paragraphs>82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배달의민족 주아</vt:lpstr>
      <vt:lpstr>Arial</vt:lpstr>
      <vt:lpstr>Cambria Math</vt:lpstr>
      <vt:lpstr>Wingdings</vt:lpstr>
      <vt:lpstr>Office 테마</vt:lpstr>
      <vt:lpstr>Simplified Neuron moeling  Week 12 2023-05-18</vt:lpstr>
      <vt:lpstr>Neuron Operation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Experiment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 Code</vt:lpstr>
      <vt:lpstr>PowerPoint 프레젠테이션</vt:lpstr>
      <vt:lpstr>PowerPoint 프레젠테이션</vt:lpstr>
      <vt:lpstr>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 Week 11 2022-05-09</dc:title>
  <dc:creator>김지훈</dc:creator>
  <cp:lastModifiedBy>Han Kwang Yong</cp:lastModifiedBy>
  <cp:revision>30</cp:revision>
  <cp:lastPrinted>2022-05-09T00:51:12Z</cp:lastPrinted>
  <dcterms:created xsi:type="dcterms:W3CDTF">2022-04-25T00:51:59Z</dcterms:created>
  <dcterms:modified xsi:type="dcterms:W3CDTF">2023-05-22T09:14:34Z</dcterms:modified>
</cp:coreProperties>
</file>