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5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24"/>
  </p:notesMasterIdLst>
  <p:sldIdLst>
    <p:sldId id="256" r:id="rId4"/>
    <p:sldId id="286" r:id="rId5"/>
    <p:sldId id="318" r:id="rId6"/>
    <p:sldId id="329" r:id="rId7"/>
    <p:sldId id="332" r:id="rId8"/>
    <p:sldId id="340" r:id="rId9"/>
    <p:sldId id="341" r:id="rId10"/>
    <p:sldId id="319" r:id="rId11"/>
    <p:sldId id="320" r:id="rId12"/>
    <p:sldId id="326" r:id="rId13"/>
    <p:sldId id="322" r:id="rId14"/>
    <p:sldId id="343" r:id="rId15"/>
    <p:sldId id="315" r:id="rId16"/>
    <p:sldId id="333" r:id="rId17"/>
    <p:sldId id="335" r:id="rId18"/>
    <p:sldId id="344" r:id="rId19"/>
    <p:sldId id="324" r:id="rId20"/>
    <p:sldId id="325" r:id="rId21"/>
    <p:sldId id="342" r:id="rId22"/>
    <p:sldId id="30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Chanyong" initials="LC" lastIdx="11" clrIdx="0">
    <p:extLst>
      <p:ext uri="{19B8F6BF-5375-455C-9EA6-DF929625EA0E}">
        <p15:presenceInfo xmlns:p15="http://schemas.microsoft.com/office/powerpoint/2012/main" userId="b92b02e844fc3228" providerId="Windows Live"/>
      </p:ext>
    </p:extLst>
  </p:cmAuthor>
  <p:cmAuthor id="2" name="이찬용" initials="찬이" lastIdx="20" clrIdx="1">
    <p:extLst>
      <p:ext uri="{19B8F6BF-5375-455C-9EA6-DF929625EA0E}">
        <p15:presenceInfo xmlns:p15="http://schemas.microsoft.com/office/powerpoint/2012/main" userId="S::leecy1120@inu.ac.kr::c5582f1e-d894-41d3-a766-3ad19e563c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3867" autoAdjust="0"/>
  </p:normalViewPr>
  <p:slideViewPr>
    <p:cSldViewPr snapToGrid="0">
      <p:cViewPr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Chanyong" userId="b92b02e844fc3228" providerId="LiveId" clId="{B0178D99-D9F0-46CB-AA12-A0C89218E732}"/>
    <pc:docChg chg="undo redo custSel addSld delSld modSld">
      <pc:chgData name="Lee Chanyong" userId="b92b02e844fc3228" providerId="LiveId" clId="{B0178D99-D9F0-46CB-AA12-A0C89218E732}" dt="2023-05-03T11:57:31.664" v="1617" actId="20577"/>
      <pc:docMkLst>
        <pc:docMk/>
      </pc:docMkLst>
      <pc:sldChg chg="addCm modCm">
        <pc:chgData name="Lee Chanyong" userId="b92b02e844fc3228" providerId="LiveId" clId="{B0178D99-D9F0-46CB-AA12-A0C89218E732}" dt="2023-05-03T10:33:51.505" v="506"/>
        <pc:sldMkLst>
          <pc:docMk/>
          <pc:sldMk cId="3828375709" sldId="256"/>
        </pc:sldMkLst>
      </pc:sldChg>
      <pc:sldChg chg="modSp mod">
        <pc:chgData name="Lee Chanyong" userId="b92b02e844fc3228" providerId="LiveId" clId="{B0178D99-D9F0-46CB-AA12-A0C89218E732}" dt="2023-05-03T10:18:39.679" v="493" actId="20577"/>
        <pc:sldMkLst>
          <pc:docMk/>
          <pc:sldMk cId="3230829507" sldId="286"/>
        </pc:sldMkLst>
        <pc:spChg chg="mod">
          <ac:chgData name="Lee Chanyong" userId="b92b02e844fc3228" providerId="LiveId" clId="{B0178D99-D9F0-46CB-AA12-A0C89218E732}" dt="2023-05-03T10:14:06.889" v="19" actId="20577"/>
          <ac:spMkLst>
            <pc:docMk/>
            <pc:sldMk cId="3230829507" sldId="286"/>
            <ac:spMk id="2" creationId="{1E3E4199-C89F-9C40-25AB-439C57EAD37E}"/>
          </ac:spMkLst>
        </pc:spChg>
        <pc:spChg chg="mod">
          <ac:chgData name="Lee Chanyong" userId="b92b02e844fc3228" providerId="LiveId" clId="{B0178D99-D9F0-46CB-AA12-A0C89218E732}" dt="2023-05-03T10:18:39.679" v="493" actId="20577"/>
          <ac:spMkLst>
            <pc:docMk/>
            <pc:sldMk cId="3230829507" sldId="286"/>
            <ac:spMk id="5" creationId="{2D187C66-FB86-097E-DB59-8134C084F479}"/>
          </ac:spMkLst>
        </pc:spChg>
      </pc:sldChg>
      <pc:sldChg chg="addCm modCm">
        <pc:chgData name="Lee Chanyong" userId="b92b02e844fc3228" providerId="LiveId" clId="{B0178D99-D9F0-46CB-AA12-A0C89218E732}" dt="2023-05-03T10:34:11.073" v="520"/>
        <pc:sldMkLst>
          <pc:docMk/>
          <pc:sldMk cId="1420940008" sldId="315"/>
        </pc:sldMkLst>
      </pc:sldChg>
      <pc:sldChg chg="modSp mod addCm modCm">
        <pc:chgData name="Lee Chanyong" userId="b92b02e844fc3228" providerId="LiveId" clId="{B0178D99-D9F0-46CB-AA12-A0C89218E732}" dt="2023-05-03T11:49:10.066" v="1607" actId="20577"/>
        <pc:sldMkLst>
          <pc:docMk/>
          <pc:sldMk cId="1114006735" sldId="319"/>
        </pc:sldMkLst>
        <pc:spChg chg="mod">
          <ac:chgData name="Lee Chanyong" userId="b92b02e844fc3228" providerId="LiveId" clId="{B0178D99-D9F0-46CB-AA12-A0C89218E732}" dt="2023-05-03T11:49:10.066" v="1607" actId="20577"/>
          <ac:spMkLst>
            <pc:docMk/>
            <pc:sldMk cId="1114006735" sldId="319"/>
            <ac:spMk id="5" creationId="{2D187C66-FB86-097E-DB59-8134C084F479}"/>
          </ac:spMkLst>
        </pc:spChg>
      </pc:sldChg>
      <pc:sldChg chg="addSp delSp modSp mod addCm modCm">
        <pc:chgData name="Lee Chanyong" userId="b92b02e844fc3228" providerId="LiveId" clId="{B0178D99-D9F0-46CB-AA12-A0C89218E732}" dt="2023-05-03T11:47:47.083" v="1589" actId="20577"/>
        <pc:sldMkLst>
          <pc:docMk/>
          <pc:sldMk cId="3932173271" sldId="329"/>
        </pc:sldMkLst>
        <pc:spChg chg="mod">
          <ac:chgData name="Lee Chanyong" userId="b92b02e844fc3228" providerId="LiveId" clId="{B0178D99-D9F0-46CB-AA12-A0C89218E732}" dt="2023-05-03T11:05:38.605" v="711" actId="14100"/>
          <ac:spMkLst>
            <pc:docMk/>
            <pc:sldMk cId="3932173271" sldId="329"/>
            <ac:spMk id="2" creationId="{1E3E4199-C89F-9C40-25AB-439C57EAD37E}"/>
          </ac:spMkLst>
        </pc:spChg>
        <pc:spChg chg="mod">
          <ac:chgData name="Lee Chanyong" userId="b92b02e844fc3228" providerId="LiveId" clId="{B0178D99-D9F0-46CB-AA12-A0C89218E732}" dt="2023-05-03T11:47:47.083" v="1589" actId="20577"/>
          <ac:spMkLst>
            <pc:docMk/>
            <pc:sldMk cId="3932173271" sldId="329"/>
            <ac:spMk id="5" creationId="{2D187C66-FB86-097E-DB59-8134C084F479}"/>
          </ac:spMkLst>
        </pc:spChg>
        <pc:graphicFrameChg chg="add del mod">
          <ac:chgData name="Lee Chanyong" userId="b92b02e844fc3228" providerId="LiveId" clId="{B0178D99-D9F0-46CB-AA12-A0C89218E732}" dt="2023-05-03T11:13:17.207" v="956" actId="21"/>
          <ac:graphicFrameMkLst>
            <pc:docMk/>
            <pc:sldMk cId="3932173271" sldId="329"/>
            <ac:graphicFrameMk id="3" creationId="{B57A2909-38D3-17A3-E57D-8F81803F38F2}"/>
          </ac:graphicFrameMkLst>
        </pc:graphicFrameChg>
        <pc:graphicFrameChg chg="add del mod">
          <ac:chgData name="Lee Chanyong" userId="b92b02e844fc3228" providerId="LiveId" clId="{B0178D99-D9F0-46CB-AA12-A0C89218E732}" dt="2023-05-03T11:13:17.207" v="956" actId="21"/>
          <ac:graphicFrameMkLst>
            <pc:docMk/>
            <pc:sldMk cId="3932173271" sldId="329"/>
            <ac:graphicFrameMk id="6" creationId="{26694772-7824-CFC0-9332-8614FB06B013}"/>
          </ac:graphicFrameMkLst>
        </pc:graphicFrameChg>
        <pc:picChg chg="add mod">
          <ac:chgData name="Lee Chanyong" userId="b92b02e844fc3228" providerId="LiveId" clId="{B0178D99-D9F0-46CB-AA12-A0C89218E732}" dt="2023-05-03T11:47:30.038" v="1584" actId="1076"/>
          <ac:picMkLst>
            <pc:docMk/>
            <pc:sldMk cId="3932173271" sldId="329"/>
            <ac:picMk id="7" creationId="{A3ADE079-D8AE-E249-2A56-CCDC1D89D6E5}"/>
          </ac:picMkLst>
        </pc:picChg>
        <pc:picChg chg="mod">
          <ac:chgData name="Lee Chanyong" userId="b92b02e844fc3228" providerId="LiveId" clId="{B0178D99-D9F0-46CB-AA12-A0C89218E732}" dt="2023-05-03T11:47:18.087" v="1582" actId="1076"/>
          <ac:picMkLst>
            <pc:docMk/>
            <pc:sldMk cId="3932173271" sldId="329"/>
            <ac:picMk id="10" creationId="{2513CD66-0834-6ECD-6FB8-127CD86B8A99}"/>
          </ac:picMkLst>
        </pc:picChg>
        <pc:picChg chg="del">
          <ac:chgData name="Lee Chanyong" userId="b92b02e844fc3228" providerId="LiveId" clId="{B0178D99-D9F0-46CB-AA12-A0C89218E732}" dt="2023-05-03T11:08:00.220" v="804" actId="478"/>
          <ac:picMkLst>
            <pc:docMk/>
            <pc:sldMk cId="3932173271" sldId="329"/>
            <ac:picMk id="11" creationId="{F029DB2D-AF2C-7101-3D90-873A71C0B592}"/>
          </ac:picMkLst>
        </pc:picChg>
      </pc:sldChg>
      <pc:sldChg chg="addSp modSp mod addCm modCm">
        <pc:chgData name="Lee Chanyong" userId="b92b02e844fc3228" providerId="LiveId" clId="{B0178D99-D9F0-46CB-AA12-A0C89218E732}" dt="2023-05-03T11:48:10.211" v="1592" actId="20577"/>
        <pc:sldMkLst>
          <pc:docMk/>
          <pc:sldMk cId="2240571370" sldId="331"/>
        </pc:sldMkLst>
        <pc:spChg chg="mod">
          <ac:chgData name="Lee Chanyong" userId="b92b02e844fc3228" providerId="LiveId" clId="{B0178D99-D9F0-46CB-AA12-A0C89218E732}" dt="2023-05-03T11:05:51.113" v="727" actId="20577"/>
          <ac:spMkLst>
            <pc:docMk/>
            <pc:sldMk cId="2240571370" sldId="331"/>
            <ac:spMk id="2" creationId="{1E3E4199-C89F-9C40-25AB-439C57EAD37E}"/>
          </ac:spMkLst>
        </pc:spChg>
        <pc:spChg chg="mod">
          <ac:chgData name="Lee Chanyong" userId="b92b02e844fc3228" providerId="LiveId" clId="{B0178D99-D9F0-46CB-AA12-A0C89218E732}" dt="2023-05-03T11:48:10.211" v="1592" actId="20577"/>
          <ac:spMkLst>
            <pc:docMk/>
            <pc:sldMk cId="2240571370" sldId="331"/>
            <ac:spMk id="5" creationId="{2D187C66-FB86-097E-DB59-8134C084F479}"/>
          </ac:spMkLst>
        </pc:spChg>
        <pc:picChg chg="add mod">
          <ac:chgData name="Lee Chanyong" userId="b92b02e844fc3228" providerId="LiveId" clId="{B0178D99-D9F0-46CB-AA12-A0C89218E732}" dt="2023-05-03T11:18:12.112" v="1004" actId="1076"/>
          <ac:picMkLst>
            <pc:docMk/>
            <pc:sldMk cId="2240571370" sldId="331"/>
            <ac:picMk id="3" creationId="{F5A069AC-BDF9-54DA-6E11-F2BA765D6C04}"/>
          </ac:picMkLst>
        </pc:picChg>
      </pc:sldChg>
      <pc:sldChg chg="modSp mod addCm modCm">
        <pc:chgData name="Lee Chanyong" userId="b92b02e844fc3228" providerId="LiveId" clId="{B0178D99-D9F0-46CB-AA12-A0C89218E732}" dt="2023-05-03T11:57:31.664" v="1617" actId="20577"/>
        <pc:sldMkLst>
          <pc:docMk/>
          <pc:sldMk cId="762336672" sldId="332"/>
        </pc:sldMkLst>
        <pc:spChg chg="mod">
          <ac:chgData name="Lee Chanyong" userId="b92b02e844fc3228" providerId="LiveId" clId="{B0178D99-D9F0-46CB-AA12-A0C89218E732}" dt="2023-05-03T11:12:29.913" v="951" actId="20577"/>
          <ac:spMkLst>
            <pc:docMk/>
            <pc:sldMk cId="762336672" sldId="332"/>
            <ac:spMk id="2" creationId="{1E3E4199-C89F-9C40-25AB-439C57EAD37E}"/>
          </ac:spMkLst>
        </pc:spChg>
        <pc:spChg chg="mod">
          <ac:chgData name="Lee Chanyong" userId="b92b02e844fc3228" providerId="LiveId" clId="{B0178D99-D9F0-46CB-AA12-A0C89218E732}" dt="2023-05-03T11:57:31.664" v="1617" actId="20577"/>
          <ac:spMkLst>
            <pc:docMk/>
            <pc:sldMk cId="762336672" sldId="332"/>
            <ac:spMk id="5" creationId="{2D187C66-FB86-097E-DB59-8134C084F479}"/>
          </ac:spMkLst>
        </pc:spChg>
        <pc:picChg chg="mod">
          <ac:chgData name="Lee Chanyong" userId="b92b02e844fc3228" providerId="LiveId" clId="{B0178D99-D9F0-46CB-AA12-A0C89218E732}" dt="2023-05-03T10:26:40.350" v="503" actId="1076"/>
          <ac:picMkLst>
            <pc:docMk/>
            <pc:sldMk cId="762336672" sldId="332"/>
            <ac:picMk id="9" creationId="{959B6DB0-8FEB-6430-0389-7297615B16A4}"/>
          </ac:picMkLst>
        </pc:picChg>
      </pc:sldChg>
      <pc:sldChg chg="modSp mod">
        <pc:chgData name="Lee Chanyong" userId="b92b02e844fc3228" providerId="LiveId" clId="{B0178D99-D9F0-46CB-AA12-A0C89218E732}" dt="2023-05-03T11:34:52.712" v="1370" actId="20577"/>
        <pc:sldMkLst>
          <pc:docMk/>
          <pc:sldMk cId="615645142" sldId="337"/>
        </pc:sldMkLst>
        <pc:spChg chg="mod">
          <ac:chgData name="Lee Chanyong" userId="b92b02e844fc3228" providerId="LiveId" clId="{B0178D99-D9F0-46CB-AA12-A0C89218E732}" dt="2023-05-03T11:34:52.712" v="1370" actId="20577"/>
          <ac:spMkLst>
            <pc:docMk/>
            <pc:sldMk cId="615645142" sldId="337"/>
            <ac:spMk id="2" creationId="{45085F78-6153-588D-9BF3-DC0C3CDE4B9C}"/>
          </ac:spMkLst>
        </pc:spChg>
      </pc:sldChg>
      <pc:sldChg chg="addSp delSp modSp add mod">
        <pc:chgData name="Lee Chanyong" userId="b92b02e844fc3228" providerId="LiveId" clId="{B0178D99-D9F0-46CB-AA12-A0C89218E732}" dt="2023-05-03T10:34:59.005" v="525" actId="14100"/>
        <pc:sldMkLst>
          <pc:docMk/>
          <pc:sldMk cId="2603011077" sldId="338"/>
        </pc:sldMkLst>
        <pc:spChg chg="del">
          <ac:chgData name="Lee Chanyong" userId="b92b02e844fc3228" providerId="LiveId" clId="{B0178D99-D9F0-46CB-AA12-A0C89218E732}" dt="2023-05-03T10:34:46.269" v="522" actId="478"/>
          <ac:spMkLst>
            <pc:docMk/>
            <pc:sldMk cId="2603011077" sldId="338"/>
            <ac:spMk id="2" creationId="{45085F78-6153-588D-9BF3-DC0C3CDE4B9C}"/>
          </ac:spMkLst>
        </pc:spChg>
        <pc:picChg chg="add mod">
          <ac:chgData name="Lee Chanyong" userId="b92b02e844fc3228" providerId="LiveId" clId="{B0178D99-D9F0-46CB-AA12-A0C89218E732}" dt="2023-05-03T10:34:59.005" v="525" actId="14100"/>
          <ac:picMkLst>
            <pc:docMk/>
            <pc:sldMk cId="2603011077" sldId="338"/>
            <ac:picMk id="3" creationId="{2D001C10-46D9-3107-652D-AA56793DCB8E}"/>
          </ac:picMkLst>
        </pc:picChg>
      </pc:sldChg>
      <pc:sldChg chg="addSp delSp modSp add del mod">
        <pc:chgData name="Lee Chanyong" userId="b92b02e844fc3228" providerId="LiveId" clId="{B0178D99-D9F0-46CB-AA12-A0C89218E732}" dt="2023-05-03T11:47:33.873" v="1585" actId="47"/>
        <pc:sldMkLst>
          <pc:docMk/>
          <pc:sldMk cId="2739518465" sldId="339"/>
        </pc:sldMkLst>
        <pc:spChg chg="mod">
          <ac:chgData name="Lee Chanyong" userId="b92b02e844fc3228" providerId="LiveId" clId="{B0178D99-D9F0-46CB-AA12-A0C89218E732}" dt="2023-05-03T11:46:51.649" v="1569" actId="21"/>
          <ac:spMkLst>
            <pc:docMk/>
            <pc:sldMk cId="2739518465" sldId="339"/>
            <ac:spMk id="5" creationId="{2D187C66-FB86-097E-DB59-8134C084F479}"/>
          </ac:spMkLst>
        </pc:spChg>
        <pc:graphicFrameChg chg="add del mod">
          <ac:chgData name="Lee Chanyong" userId="b92b02e844fc3228" providerId="LiveId" clId="{B0178D99-D9F0-46CB-AA12-A0C89218E732}" dt="2023-05-03T11:13:52.046" v="960" actId="21"/>
          <ac:graphicFrameMkLst>
            <pc:docMk/>
            <pc:sldMk cId="2739518465" sldId="339"/>
            <ac:graphicFrameMk id="3" creationId="{1A5C88BF-7968-3A36-A436-B46131CB20D2}"/>
          </ac:graphicFrameMkLst>
        </pc:graphicFrameChg>
        <pc:graphicFrameChg chg="add del mod">
          <ac:chgData name="Lee Chanyong" userId="b92b02e844fc3228" providerId="LiveId" clId="{B0178D99-D9F0-46CB-AA12-A0C89218E732}" dt="2023-05-03T11:13:52.046" v="960" actId="21"/>
          <ac:graphicFrameMkLst>
            <pc:docMk/>
            <pc:sldMk cId="2739518465" sldId="339"/>
            <ac:graphicFrameMk id="6" creationId="{D09634CF-C4D7-7DCB-AE3C-DBC92A82125D}"/>
          </ac:graphicFrameMkLst>
        </pc:graphicFrameChg>
        <pc:picChg chg="del">
          <ac:chgData name="Lee Chanyong" userId="b92b02e844fc3228" providerId="LiveId" clId="{B0178D99-D9F0-46CB-AA12-A0C89218E732}" dt="2023-05-03T11:11:18.045" v="898" actId="478"/>
          <ac:picMkLst>
            <pc:docMk/>
            <pc:sldMk cId="2739518465" sldId="339"/>
            <ac:picMk id="10" creationId="{2513CD66-0834-6ECD-6FB8-127CD86B8A99}"/>
          </ac:picMkLst>
        </pc:picChg>
        <pc:picChg chg="del mod">
          <ac:chgData name="Lee Chanyong" userId="b92b02e844fc3228" providerId="LiveId" clId="{B0178D99-D9F0-46CB-AA12-A0C89218E732}" dt="2023-05-03T11:47:00.366" v="1576" actId="21"/>
          <ac:picMkLst>
            <pc:docMk/>
            <pc:sldMk cId="2739518465" sldId="339"/>
            <ac:picMk id="11" creationId="{F029DB2D-AF2C-7101-3D90-873A71C0B592}"/>
          </ac:picMkLst>
        </pc:picChg>
      </pc:sldChg>
      <pc:sldChg chg="addSp delSp modSp add mod addCm">
        <pc:chgData name="Lee Chanyong" userId="b92b02e844fc3228" providerId="LiveId" clId="{B0178D99-D9F0-46CB-AA12-A0C89218E732}" dt="2023-05-03T11:46:33.986" v="1568" actId="1589"/>
        <pc:sldMkLst>
          <pc:docMk/>
          <pc:sldMk cId="2869570972" sldId="340"/>
        </pc:sldMkLst>
        <pc:spChg chg="del">
          <ac:chgData name="Lee Chanyong" userId="b92b02e844fc3228" providerId="LiveId" clId="{B0178D99-D9F0-46CB-AA12-A0C89218E732}" dt="2023-05-03T11:14:07.487" v="961" actId="478"/>
          <ac:spMkLst>
            <pc:docMk/>
            <pc:sldMk cId="2869570972" sldId="340"/>
            <ac:spMk id="5" creationId="{2D187C66-FB86-097E-DB59-8134C084F479}"/>
          </ac:spMkLst>
        </pc:spChg>
        <pc:graphicFrameChg chg="add mod modGraphic">
          <ac:chgData name="Lee Chanyong" userId="b92b02e844fc3228" providerId="LiveId" clId="{B0178D99-D9F0-46CB-AA12-A0C89218E732}" dt="2023-05-03T11:33:05.749" v="1298" actId="1036"/>
          <ac:graphicFrameMkLst>
            <pc:docMk/>
            <pc:sldMk cId="2869570972" sldId="340"/>
            <ac:graphicFrameMk id="3" creationId="{3F2C411C-F2C8-2731-36D1-9E491DE77E4B}"/>
          </ac:graphicFrameMkLst>
        </pc:graphicFrameChg>
        <pc:graphicFrameChg chg="add mod modGraphic">
          <ac:chgData name="Lee Chanyong" userId="b92b02e844fc3228" providerId="LiveId" clId="{B0178D99-D9F0-46CB-AA12-A0C89218E732}" dt="2023-05-03T11:33:05.749" v="1298" actId="1036"/>
          <ac:graphicFrameMkLst>
            <pc:docMk/>
            <pc:sldMk cId="2869570972" sldId="340"/>
            <ac:graphicFrameMk id="6" creationId="{C106DB28-9562-C07D-5980-70DBFBD7C377}"/>
          </ac:graphicFrameMkLst>
        </pc:graphicFrameChg>
        <pc:graphicFrameChg chg="add del mod modGraphic">
          <ac:chgData name="Lee Chanyong" userId="b92b02e844fc3228" providerId="LiveId" clId="{B0178D99-D9F0-46CB-AA12-A0C89218E732}" dt="2023-05-03T11:27:34.579" v="1067" actId="478"/>
          <ac:graphicFrameMkLst>
            <pc:docMk/>
            <pc:sldMk cId="2869570972" sldId="340"/>
            <ac:graphicFrameMk id="7" creationId="{B1577C0E-215C-1EE7-2AAB-3618CD023861}"/>
          </ac:graphicFrameMkLst>
        </pc:graphicFrameChg>
        <pc:graphicFrameChg chg="add mod modGraphic">
          <ac:chgData name="Lee Chanyong" userId="b92b02e844fc3228" providerId="LiveId" clId="{B0178D99-D9F0-46CB-AA12-A0C89218E732}" dt="2023-05-03T11:33:14.492" v="1299" actId="1076"/>
          <ac:graphicFrameMkLst>
            <pc:docMk/>
            <pc:sldMk cId="2869570972" sldId="340"/>
            <ac:graphicFrameMk id="8" creationId="{0347A247-9912-65B3-8883-B59FBB88877D}"/>
          </ac:graphicFrameMkLst>
        </pc:graphicFrameChg>
        <pc:picChg chg="mod">
          <ac:chgData name="Lee Chanyong" userId="b92b02e844fc3228" providerId="LiveId" clId="{B0178D99-D9F0-46CB-AA12-A0C89218E732}" dt="2023-05-03T11:31:14.698" v="1180" actId="1076"/>
          <ac:picMkLst>
            <pc:docMk/>
            <pc:sldMk cId="2869570972" sldId="340"/>
            <ac:picMk id="9" creationId="{959B6DB0-8FEB-6430-0389-7297615B16A4}"/>
          </ac:picMkLst>
        </pc:picChg>
      </pc:sldChg>
    </pc:docChg>
  </pc:docChgLst>
  <pc:docChgLst>
    <pc:chgData name="찬용 이" userId="c5582f1e-d894-41d3-a766-3ad19e563c73" providerId="ADAL" clId="{2E524A4F-4E80-4C0E-BB18-B3031A4DA713}"/>
    <pc:docChg chg="undo custSel delSld modSld">
      <pc:chgData name="찬용 이" userId="c5582f1e-d894-41d3-a766-3ad19e563c73" providerId="ADAL" clId="{2E524A4F-4E80-4C0E-BB18-B3031A4DA713}" dt="2023-05-03T13:43:35.235" v="527" actId="20577"/>
      <pc:docMkLst>
        <pc:docMk/>
      </pc:docMkLst>
      <pc:sldChg chg="addCm delCm modCm">
        <pc:chgData name="찬용 이" userId="c5582f1e-d894-41d3-a766-3ad19e563c73" providerId="ADAL" clId="{2E524A4F-4E80-4C0E-BB18-B3031A4DA713}" dt="2023-05-03T13:17:04.865" v="2" actId="1592"/>
        <pc:sldMkLst>
          <pc:docMk/>
          <pc:sldMk cId="3828375709" sldId="256"/>
        </pc:sldMkLst>
      </pc:sldChg>
      <pc:sldChg chg="modSp mod">
        <pc:chgData name="찬용 이" userId="c5582f1e-d894-41d3-a766-3ad19e563c73" providerId="ADAL" clId="{2E524A4F-4E80-4C0E-BB18-B3031A4DA713}" dt="2023-05-03T13:30:28.935" v="194" actId="20577"/>
        <pc:sldMkLst>
          <pc:docMk/>
          <pc:sldMk cId="1114006735" sldId="319"/>
        </pc:sldMkLst>
        <pc:spChg chg="mod">
          <ac:chgData name="찬용 이" userId="c5582f1e-d894-41d3-a766-3ad19e563c73" providerId="ADAL" clId="{2E524A4F-4E80-4C0E-BB18-B3031A4DA713}" dt="2023-05-03T13:30:28.935" v="194" actId="20577"/>
          <ac:spMkLst>
            <pc:docMk/>
            <pc:sldMk cId="1114006735" sldId="319"/>
            <ac:spMk id="5" creationId="{2D187C66-FB86-097E-DB59-8134C084F479}"/>
          </ac:spMkLst>
        </pc:spChg>
      </pc:sldChg>
      <pc:sldChg chg="modSp mod">
        <pc:chgData name="찬용 이" userId="c5582f1e-d894-41d3-a766-3ad19e563c73" providerId="ADAL" clId="{2E524A4F-4E80-4C0E-BB18-B3031A4DA713}" dt="2023-05-03T13:35:45.742" v="406" actId="20577"/>
        <pc:sldMkLst>
          <pc:docMk/>
          <pc:sldMk cId="1703398060" sldId="322"/>
        </pc:sldMkLst>
        <pc:spChg chg="mod">
          <ac:chgData name="찬용 이" userId="c5582f1e-d894-41d3-a766-3ad19e563c73" providerId="ADAL" clId="{2E524A4F-4E80-4C0E-BB18-B3031A4DA713}" dt="2023-05-03T13:35:45.742" v="406" actId="20577"/>
          <ac:spMkLst>
            <pc:docMk/>
            <pc:sldMk cId="1703398060" sldId="322"/>
            <ac:spMk id="5" creationId="{2D187C66-FB86-097E-DB59-8134C084F479}"/>
          </ac:spMkLst>
        </pc:spChg>
        <pc:picChg chg="mod">
          <ac:chgData name="찬용 이" userId="c5582f1e-d894-41d3-a766-3ad19e563c73" providerId="ADAL" clId="{2E524A4F-4E80-4C0E-BB18-B3031A4DA713}" dt="2023-05-03T13:34:35.012" v="332" actId="1076"/>
          <ac:picMkLst>
            <pc:docMk/>
            <pc:sldMk cId="1703398060" sldId="322"/>
            <ac:picMk id="6" creationId="{FDB4F93D-1295-A6EC-2EF7-9897FF32F1BF}"/>
          </ac:picMkLst>
        </pc:picChg>
        <pc:picChg chg="mod">
          <ac:chgData name="찬용 이" userId="c5582f1e-d894-41d3-a766-3ad19e563c73" providerId="ADAL" clId="{2E524A4F-4E80-4C0E-BB18-B3031A4DA713}" dt="2023-05-03T13:34:31.566" v="331" actId="1076"/>
          <ac:picMkLst>
            <pc:docMk/>
            <pc:sldMk cId="1703398060" sldId="322"/>
            <ac:picMk id="8" creationId="{AF2B9EEC-5AAF-5B9D-EBCE-A960553D20DF}"/>
          </ac:picMkLst>
        </pc:picChg>
      </pc:sldChg>
      <pc:sldChg chg="modSp mod">
        <pc:chgData name="찬용 이" userId="c5582f1e-d894-41d3-a766-3ad19e563c73" providerId="ADAL" clId="{2E524A4F-4E80-4C0E-BB18-B3031A4DA713}" dt="2023-05-03T13:41:08.946" v="410" actId="2710"/>
        <pc:sldMkLst>
          <pc:docMk/>
          <pc:sldMk cId="322310265" sldId="326"/>
        </pc:sldMkLst>
        <pc:spChg chg="mod">
          <ac:chgData name="찬용 이" userId="c5582f1e-d894-41d3-a766-3ad19e563c73" providerId="ADAL" clId="{2E524A4F-4E80-4C0E-BB18-B3031A4DA713}" dt="2023-05-03T13:41:08.946" v="410" actId="2710"/>
          <ac:spMkLst>
            <pc:docMk/>
            <pc:sldMk cId="322310265" sldId="326"/>
            <ac:spMk id="5" creationId="{2D187C66-FB86-097E-DB59-8134C084F479}"/>
          </ac:spMkLst>
        </pc:spChg>
        <pc:picChg chg="mod">
          <ac:chgData name="찬용 이" userId="c5582f1e-d894-41d3-a766-3ad19e563c73" providerId="ADAL" clId="{2E524A4F-4E80-4C0E-BB18-B3031A4DA713}" dt="2023-05-03T13:33:44.944" v="289" actId="1076"/>
          <ac:picMkLst>
            <pc:docMk/>
            <pc:sldMk cId="322310265" sldId="326"/>
            <ac:picMk id="7" creationId="{05628466-CF89-817B-744E-D3D83EE8FC76}"/>
          </ac:picMkLst>
        </pc:picChg>
      </pc:sldChg>
      <pc:sldChg chg="delSp modSp del mod">
        <pc:chgData name="찬용 이" userId="c5582f1e-d894-41d3-a766-3ad19e563c73" providerId="ADAL" clId="{2E524A4F-4E80-4C0E-BB18-B3031A4DA713}" dt="2023-05-03T13:29:21.575" v="181" actId="47"/>
        <pc:sldMkLst>
          <pc:docMk/>
          <pc:sldMk cId="2240571370" sldId="331"/>
        </pc:sldMkLst>
        <pc:spChg chg="mod">
          <ac:chgData name="찬용 이" userId="c5582f1e-d894-41d3-a766-3ad19e563c73" providerId="ADAL" clId="{2E524A4F-4E80-4C0E-BB18-B3031A4DA713}" dt="2023-05-03T13:29:18.266" v="180" actId="21"/>
          <ac:spMkLst>
            <pc:docMk/>
            <pc:sldMk cId="2240571370" sldId="331"/>
            <ac:spMk id="5" creationId="{2D187C66-FB86-097E-DB59-8134C084F479}"/>
          </ac:spMkLst>
        </pc:spChg>
        <pc:picChg chg="del">
          <ac:chgData name="찬용 이" userId="c5582f1e-d894-41d3-a766-3ad19e563c73" providerId="ADAL" clId="{2E524A4F-4E80-4C0E-BB18-B3031A4DA713}" dt="2023-05-03T13:28:37.371" v="127" actId="478"/>
          <ac:picMkLst>
            <pc:docMk/>
            <pc:sldMk cId="2240571370" sldId="331"/>
            <ac:picMk id="3" creationId="{F5A069AC-BDF9-54DA-6E11-F2BA765D6C04}"/>
          </ac:picMkLst>
        </pc:picChg>
      </pc:sldChg>
      <pc:sldChg chg="modSp mod">
        <pc:chgData name="찬용 이" userId="c5582f1e-d894-41d3-a766-3ad19e563c73" providerId="ADAL" clId="{2E524A4F-4E80-4C0E-BB18-B3031A4DA713}" dt="2023-05-03T13:43:35.235" v="527" actId="20577"/>
        <pc:sldMkLst>
          <pc:docMk/>
          <pc:sldMk cId="615645142" sldId="337"/>
        </pc:sldMkLst>
        <pc:spChg chg="mod">
          <ac:chgData name="찬용 이" userId="c5582f1e-d894-41d3-a766-3ad19e563c73" providerId="ADAL" clId="{2E524A4F-4E80-4C0E-BB18-B3031A4DA713}" dt="2023-05-03T13:43:35.235" v="527" actId="20577"/>
          <ac:spMkLst>
            <pc:docMk/>
            <pc:sldMk cId="615645142" sldId="337"/>
            <ac:spMk id="2" creationId="{45085F78-6153-588D-9BF3-DC0C3CDE4B9C}"/>
          </ac:spMkLst>
        </pc:spChg>
        <pc:graphicFrameChg chg="modGraphic">
          <ac:chgData name="찬용 이" userId="c5582f1e-d894-41d3-a766-3ad19e563c73" providerId="ADAL" clId="{2E524A4F-4E80-4C0E-BB18-B3031A4DA713}" dt="2023-05-03T13:36:47.334" v="408" actId="14734"/>
          <ac:graphicFrameMkLst>
            <pc:docMk/>
            <pc:sldMk cId="615645142" sldId="337"/>
            <ac:graphicFrameMk id="5" creationId="{FC990819-B199-3E08-5ECF-EDA0E6E25942}"/>
          </ac:graphicFrameMkLst>
        </pc:graphicFrameChg>
      </pc:sldChg>
      <pc:sldChg chg="del">
        <pc:chgData name="찬용 이" userId="c5582f1e-d894-41d3-a766-3ad19e563c73" providerId="ADAL" clId="{2E524A4F-4E80-4C0E-BB18-B3031A4DA713}" dt="2023-05-03T13:38:35.793" v="409" actId="47"/>
        <pc:sldMkLst>
          <pc:docMk/>
          <pc:sldMk cId="2603011077" sldId="338"/>
        </pc:sldMkLst>
      </pc:sldChg>
      <pc:sldChg chg="addSp delSp modSp mod">
        <pc:chgData name="찬용 이" userId="c5582f1e-d894-41d3-a766-3ad19e563c73" providerId="ADAL" clId="{2E524A4F-4E80-4C0E-BB18-B3031A4DA713}" dt="2023-05-03T13:29:56.410" v="187" actId="20577"/>
        <pc:sldMkLst>
          <pc:docMk/>
          <pc:sldMk cId="1402365177" sldId="341"/>
        </pc:sldMkLst>
        <pc:spChg chg="mod">
          <ac:chgData name="찬용 이" userId="c5582f1e-d894-41d3-a766-3ad19e563c73" providerId="ADAL" clId="{2E524A4F-4E80-4C0E-BB18-B3031A4DA713}" dt="2023-05-03T13:29:56.410" v="187" actId="20577"/>
          <ac:spMkLst>
            <pc:docMk/>
            <pc:sldMk cId="1402365177" sldId="341"/>
            <ac:spMk id="5" creationId="{2D187C66-FB86-097E-DB59-8134C084F479}"/>
          </ac:spMkLst>
        </pc:spChg>
        <pc:picChg chg="del mod">
          <ac:chgData name="찬용 이" userId="c5582f1e-d894-41d3-a766-3ad19e563c73" providerId="ADAL" clId="{2E524A4F-4E80-4C0E-BB18-B3031A4DA713}" dt="2023-05-03T13:28:04.471" v="124" actId="478"/>
          <ac:picMkLst>
            <pc:docMk/>
            <pc:sldMk cId="1402365177" sldId="341"/>
            <ac:picMk id="3" creationId="{F5A069AC-BDF9-54DA-6E11-F2BA765D6C04}"/>
          </ac:picMkLst>
        </pc:picChg>
        <pc:picChg chg="add mod">
          <ac:chgData name="찬용 이" userId="c5582f1e-d894-41d3-a766-3ad19e563c73" providerId="ADAL" clId="{2E524A4F-4E80-4C0E-BB18-B3031A4DA713}" dt="2023-05-03T13:29:53.210" v="186" actId="1076"/>
          <ac:picMkLst>
            <pc:docMk/>
            <pc:sldMk cId="1402365177" sldId="341"/>
            <ac:picMk id="7" creationId="{856968C4-A81F-F00E-F7AF-45260035989E}"/>
          </ac:picMkLst>
        </pc:picChg>
      </pc:sldChg>
    </pc:docChg>
  </pc:docChgLst>
  <pc:docChgLst>
    <pc:chgData name="Lee Chanyong" userId="b92b02e844fc3228" providerId="LiveId" clId="{889E5892-D5F6-4CB9-AC1E-49DEED064CEA}"/>
    <pc:docChg chg="undo custSel modSld">
      <pc:chgData name="Lee Chanyong" userId="b92b02e844fc3228" providerId="LiveId" clId="{889E5892-D5F6-4CB9-AC1E-49DEED064CEA}" dt="2023-05-03T14:39:54.218" v="127" actId="14100"/>
      <pc:docMkLst>
        <pc:docMk/>
      </pc:docMkLst>
      <pc:sldChg chg="addSp modSp mod">
        <pc:chgData name="Lee Chanyong" userId="b92b02e844fc3228" providerId="LiveId" clId="{889E5892-D5F6-4CB9-AC1E-49DEED064CEA}" dt="2023-05-03T14:39:54.218" v="127" actId="14100"/>
        <pc:sldMkLst>
          <pc:docMk/>
          <pc:sldMk cId="2869570972" sldId="340"/>
        </pc:sldMkLst>
        <pc:spChg chg="add mod">
          <ac:chgData name="Lee Chanyong" userId="b92b02e844fc3228" providerId="LiveId" clId="{889E5892-D5F6-4CB9-AC1E-49DEED064CEA}" dt="2023-05-03T14:38:04.021" v="110" actId="164"/>
          <ac:spMkLst>
            <pc:docMk/>
            <pc:sldMk cId="2869570972" sldId="340"/>
            <ac:spMk id="5" creationId="{95DCFA58-340D-569A-B742-0E13F7718180}"/>
          </ac:spMkLst>
        </pc:spChg>
        <pc:spChg chg="add mod">
          <ac:chgData name="Lee Chanyong" userId="b92b02e844fc3228" providerId="LiveId" clId="{889E5892-D5F6-4CB9-AC1E-49DEED064CEA}" dt="2023-05-03T14:38:01.192" v="109" actId="164"/>
          <ac:spMkLst>
            <pc:docMk/>
            <pc:sldMk cId="2869570972" sldId="340"/>
            <ac:spMk id="7" creationId="{525F9DB6-DBEA-F98E-C222-C41DC88D4F25}"/>
          </ac:spMkLst>
        </pc:spChg>
        <pc:spChg chg="add mod">
          <ac:chgData name="Lee Chanyong" userId="b92b02e844fc3228" providerId="LiveId" clId="{889E5892-D5F6-4CB9-AC1E-49DEED064CEA}" dt="2023-05-03T14:38:04.021" v="110" actId="164"/>
          <ac:spMkLst>
            <pc:docMk/>
            <pc:sldMk cId="2869570972" sldId="340"/>
            <ac:spMk id="10" creationId="{D3ACE5F3-E28E-EC28-8FC9-459C5F5206A4}"/>
          </ac:spMkLst>
        </pc:spChg>
        <pc:spChg chg="add mod">
          <ac:chgData name="Lee Chanyong" userId="b92b02e844fc3228" providerId="LiveId" clId="{889E5892-D5F6-4CB9-AC1E-49DEED064CEA}" dt="2023-05-03T14:38:01.192" v="109" actId="164"/>
          <ac:spMkLst>
            <pc:docMk/>
            <pc:sldMk cId="2869570972" sldId="340"/>
            <ac:spMk id="11" creationId="{9C8741E4-AA0D-9E80-D841-10433E81EDE1}"/>
          </ac:spMkLst>
        </pc:spChg>
        <pc:spChg chg="add mod">
          <ac:chgData name="Lee Chanyong" userId="b92b02e844fc3228" providerId="LiveId" clId="{889E5892-D5F6-4CB9-AC1E-49DEED064CEA}" dt="2023-05-03T14:37:37.033" v="80" actId="1076"/>
          <ac:spMkLst>
            <pc:docMk/>
            <pc:sldMk cId="2869570972" sldId="340"/>
            <ac:spMk id="12" creationId="{8C71FBB3-7170-1956-0A93-8AE7D3860492}"/>
          </ac:spMkLst>
        </pc:spChg>
        <pc:spChg chg="add mod">
          <ac:chgData name="Lee Chanyong" userId="b92b02e844fc3228" providerId="LiveId" clId="{889E5892-D5F6-4CB9-AC1E-49DEED064CEA}" dt="2023-05-03T14:35:52.072" v="61" actId="1076"/>
          <ac:spMkLst>
            <pc:docMk/>
            <pc:sldMk cId="2869570972" sldId="340"/>
            <ac:spMk id="13" creationId="{66928A0C-B41B-4DD8-5377-7982E4B59644}"/>
          </ac:spMkLst>
        </pc:spChg>
        <pc:spChg chg="add mod">
          <ac:chgData name="Lee Chanyong" userId="b92b02e844fc3228" providerId="LiveId" clId="{889E5892-D5F6-4CB9-AC1E-49DEED064CEA}" dt="2023-05-03T14:39:14.481" v="119" actId="14100"/>
          <ac:spMkLst>
            <pc:docMk/>
            <pc:sldMk cId="2869570972" sldId="340"/>
            <ac:spMk id="19" creationId="{443E4058-ED9C-B3A5-DEDA-36D53C412BC3}"/>
          </ac:spMkLst>
        </pc:spChg>
        <pc:spChg chg="add mod">
          <ac:chgData name="Lee Chanyong" userId="b92b02e844fc3228" providerId="LiveId" clId="{889E5892-D5F6-4CB9-AC1E-49DEED064CEA}" dt="2023-05-03T14:39:19.448" v="120" actId="571"/>
          <ac:spMkLst>
            <pc:docMk/>
            <pc:sldMk cId="2869570972" sldId="340"/>
            <ac:spMk id="20" creationId="{8BAA54B6-740E-0A71-D79B-685D88990E74}"/>
          </ac:spMkLst>
        </pc:spChg>
        <pc:spChg chg="add mod">
          <ac:chgData name="Lee Chanyong" userId="b92b02e844fc3228" providerId="LiveId" clId="{889E5892-D5F6-4CB9-AC1E-49DEED064CEA}" dt="2023-05-03T14:39:24.750" v="121" actId="571"/>
          <ac:spMkLst>
            <pc:docMk/>
            <pc:sldMk cId="2869570972" sldId="340"/>
            <ac:spMk id="21" creationId="{00612EC8-4F5C-A81C-7B51-F9F61132DA22}"/>
          </ac:spMkLst>
        </pc:spChg>
        <pc:spChg chg="add mod">
          <ac:chgData name="Lee Chanyong" userId="b92b02e844fc3228" providerId="LiveId" clId="{889E5892-D5F6-4CB9-AC1E-49DEED064CEA}" dt="2023-05-03T14:39:30.393" v="122" actId="571"/>
          <ac:spMkLst>
            <pc:docMk/>
            <pc:sldMk cId="2869570972" sldId="340"/>
            <ac:spMk id="22" creationId="{EB5064A3-4E51-C06F-B53E-AF1D8DC0089E}"/>
          </ac:spMkLst>
        </pc:spChg>
        <pc:spChg chg="add mod">
          <ac:chgData name="Lee Chanyong" userId="b92b02e844fc3228" providerId="LiveId" clId="{889E5892-D5F6-4CB9-AC1E-49DEED064CEA}" dt="2023-05-03T14:39:54.218" v="127" actId="14100"/>
          <ac:spMkLst>
            <pc:docMk/>
            <pc:sldMk cId="2869570972" sldId="340"/>
            <ac:spMk id="23" creationId="{E840B21E-F7AD-512A-D1E0-5825BC28A604}"/>
          </ac:spMkLst>
        </pc:spChg>
        <pc:grpChg chg="add mod">
          <ac:chgData name="Lee Chanyong" userId="b92b02e844fc3228" providerId="LiveId" clId="{889E5892-D5F6-4CB9-AC1E-49DEED064CEA}" dt="2023-05-03T14:38:13.576" v="113" actId="1076"/>
          <ac:grpSpMkLst>
            <pc:docMk/>
            <pc:sldMk cId="2869570972" sldId="340"/>
            <ac:grpSpMk id="17" creationId="{2AF0D542-14B2-02E5-ACFE-B0E35BDF4438}"/>
          </ac:grpSpMkLst>
        </pc:grpChg>
        <pc:grpChg chg="add mod">
          <ac:chgData name="Lee Chanyong" userId="b92b02e844fc3228" providerId="LiveId" clId="{889E5892-D5F6-4CB9-AC1E-49DEED064CEA}" dt="2023-05-03T14:38:04.021" v="110" actId="164"/>
          <ac:grpSpMkLst>
            <pc:docMk/>
            <pc:sldMk cId="2869570972" sldId="340"/>
            <ac:grpSpMk id="18" creationId="{DE8DC627-B224-30FC-DBBD-1E2761700C86}"/>
          </ac:grpSpMkLst>
        </pc:grpChg>
        <pc:graphicFrameChg chg="mod">
          <ac:chgData name="Lee Chanyong" userId="b92b02e844fc3228" providerId="LiveId" clId="{889E5892-D5F6-4CB9-AC1E-49DEED064CEA}" dt="2023-05-03T14:37:55.259" v="107" actId="1035"/>
          <ac:graphicFrameMkLst>
            <pc:docMk/>
            <pc:sldMk cId="2869570972" sldId="340"/>
            <ac:graphicFrameMk id="3" creationId="{3F2C411C-F2C8-2731-36D1-9E491DE77E4B}"/>
          </ac:graphicFrameMkLst>
        </pc:graphicFrameChg>
        <pc:graphicFrameChg chg="mod">
          <ac:chgData name="Lee Chanyong" userId="b92b02e844fc3228" providerId="LiveId" clId="{889E5892-D5F6-4CB9-AC1E-49DEED064CEA}" dt="2023-05-03T14:37:55.259" v="107" actId="1035"/>
          <ac:graphicFrameMkLst>
            <pc:docMk/>
            <pc:sldMk cId="2869570972" sldId="340"/>
            <ac:graphicFrameMk id="6" creationId="{C106DB28-9562-C07D-5980-70DBFBD7C377}"/>
          </ac:graphicFrameMkLst>
        </pc:graphicFrameChg>
        <pc:graphicFrameChg chg="mod">
          <ac:chgData name="Lee Chanyong" userId="b92b02e844fc3228" providerId="LiveId" clId="{889E5892-D5F6-4CB9-AC1E-49DEED064CEA}" dt="2023-05-03T14:38:08.434" v="111" actId="1076"/>
          <ac:graphicFrameMkLst>
            <pc:docMk/>
            <pc:sldMk cId="2869570972" sldId="340"/>
            <ac:graphicFrameMk id="8" creationId="{0347A247-9912-65B3-8883-B59FBB88877D}"/>
          </ac:graphicFrameMkLst>
        </pc:graphicFrameChg>
        <pc:picChg chg="mod">
          <ac:chgData name="Lee Chanyong" userId="b92b02e844fc3228" providerId="LiveId" clId="{889E5892-D5F6-4CB9-AC1E-49DEED064CEA}" dt="2023-05-03T14:37:39.909" v="81" actId="1076"/>
          <ac:picMkLst>
            <pc:docMk/>
            <pc:sldMk cId="2869570972" sldId="340"/>
            <ac:picMk id="9" creationId="{959B6DB0-8FEB-6430-0389-7297615B16A4}"/>
          </ac:picMkLst>
        </pc:picChg>
        <pc:picChg chg="add mod">
          <ac:chgData name="Lee Chanyong" userId="b92b02e844fc3228" providerId="LiveId" clId="{889E5892-D5F6-4CB9-AC1E-49DEED064CEA}" dt="2023-05-03T14:36:47.535" v="71" actId="1076"/>
          <ac:picMkLst>
            <pc:docMk/>
            <pc:sldMk cId="2869570972" sldId="340"/>
            <ac:picMk id="14" creationId="{C418C5BA-1508-FFE9-F639-4E7C392B564B}"/>
          </ac:picMkLst>
        </pc:picChg>
        <pc:picChg chg="add mod">
          <ac:chgData name="Lee Chanyong" userId="b92b02e844fc3228" providerId="LiveId" clId="{889E5892-D5F6-4CB9-AC1E-49DEED064CEA}" dt="2023-05-03T14:37:30.055" v="78" actId="1076"/>
          <ac:picMkLst>
            <pc:docMk/>
            <pc:sldMk cId="2869570972" sldId="340"/>
            <ac:picMk id="15" creationId="{00D090C1-616E-0322-FFF0-11EA2B4E29B7}"/>
          </ac:picMkLst>
        </pc:picChg>
        <pc:picChg chg="add mod">
          <ac:chgData name="Lee Chanyong" userId="b92b02e844fc3228" providerId="LiveId" clId="{889E5892-D5F6-4CB9-AC1E-49DEED064CEA}" dt="2023-05-03T14:37:32.712" v="79" actId="1076"/>
          <ac:picMkLst>
            <pc:docMk/>
            <pc:sldMk cId="2869570972" sldId="340"/>
            <ac:picMk id="16" creationId="{2BE0E318-9DFA-5438-1A3B-31A9CE7499E0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3T20:34:12.977" idx="9">
    <p:pos x="10" y="10"/>
    <p:text>Stationary, Slow Swing, Fast Swing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5-03T21:12:56.917" idx="7">
    <p:pos x="10" y="10"/>
    <p:text>고주파에 의한 잡음 현상이 노이즈로 보이는 것, 우리의 입력은 값이 1초에 몇번이나 회전하겠나... 초당 10번도 많음. 입력이 노이즈보다 훨씬 더 적은 영역대의 주파수를 가지기 때문에, 저역대를 통과시키는 필터가 필요하다.  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3T19:34:10.005" idx="4">
    <p:pos x="10" y="10"/>
    <p:text>11페이지 칼만필터 원리 설명 수식 설명 
다른 부분도 매끄러운 말투 및 Figure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5-03T21:28:07.142" idx="19">
    <p:pos x="10" y="10"/>
    <p:text>몇 % 줄었는지에 대한 언급이 필요? -&gt; 정밀도에 대한 언급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5-03T21:29:17.259" idx="9">
    <p:pos x="2041" y="1234"/>
    <p:text>칼만 필터가 왜 부정확한가?</p:text>
    <p:extLst>
      <p:ext uri="{C676402C-5697-4E1C-873F-D02D1690AC5C}">
        <p15:threadingInfo xmlns:p15="http://schemas.microsoft.com/office/powerpoint/2012/main" timeZoneBias="-540"/>
      </p:ext>
    </p:extLst>
  </p:cm>
  <p:cm authorId="2" dt="2023-05-03T21:29:42.732" idx="11">
    <p:pos x="2041" y="1330"/>
    <p:text>임의의 공분산을 줬음. 상보필터는 정성적인 해석을 통해 가장 오차가 적은 Tau 를 구했는데, 칼만 필터는 정성적인 해석을 하지 않고 임의의 공분산 값을 주었음.</p:text>
    <p:extLst>
      <p:ext uri="{C676402C-5697-4E1C-873F-D02D1690AC5C}">
        <p15:threadingInfo xmlns:p15="http://schemas.microsoft.com/office/powerpoint/2012/main" timeZoneBias="-540">
          <p15:parentCm authorId="2" idx="9"/>
        </p15:threadingInfo>
      </p:ext>
    </p:extLst>
  </p:cm>
  <p:cm authorId="2" dt="2023-05-03T21:29:25.760" idx="10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2" dt="2023-05-03T21:30:50.510" idx="12">
    <p:pos x="4921" y="1736"/>
    <p:text>필터의 정확성이 중요했음. 오차 발생 원인 -&gt; 계측 오차, 초기 오차 등도 있지만, 우리가 줄일 수 있는 오차는 계산오차라고 생각함. 연속시간의 적분과 가장 비슷한 수치적분을 하려면 그 이후시간에 대한 y값이 필요로 하지만 이는 실시간성에는(미래의 값을 가져오면 그건 미친거지~) 해당하지 못하기 때문에, 오차가 필연적이다.</p:text>
    <p:extLst>
      <p:ext uri="{C676402C-5697-4E1C-873F-D02D1690AC5C}">
        <p15:threadingInfo xmlns:p15="http://schemas.microsoft.com/office/powerpoint/2012/main" timeZoneBias="-540"/>
      </p:ext>
    </p:extLst>
  </p:cm>
  <p:cm authorId="2" dt="2023-05-03T21:33:07.012" idx="13">
    <p:pos x="2238" y="3020"/>
    <p:text>수치해석에 배운 내용을 통해~ 적분오차가 적은 수치기법임</p:text>
    <p:extLst>
      <p:ext uri="{C676402C-5697-4E1C-873F-D02D1690AC5C}">
        <p15:threadingInfo xmlns:p15="http://schemas.microsoft.com/office/powerpoint/2012/main" timeZoneBias="-540"/>
      </p:ext>
    </p:extLst>
  </p:cm>
  <p:cm authorId="2" dt="2023-05-03T21:36:22.631" idx="15">
    <p:pos x="5093" y="2493"/>
    <p:text>칼만필터 구현시간이 늦어져 이걸 못했음 . 이걸 했다면 칼만 필터의 오차가 더 줄었을 것이라고 생각함</p:text>
    <p:extLst>
      <p:ext uri="{C676402C-5697-4E1C-873F-D02D1690AC5C}">
        <p15:threadingInfo xmlns:p15="http://schemas.microsoft.com/office/powerpoint/2012/main" timeZoneBias="-540"/>
      </p:ext>
    </p:extLst>
  </p:cm>
  <p:cm authorId="2" dt="2023-05-03T21:37:44.045" idx="16">
    <p:pos x="106" y="106"/>
    <p:text/>
    <p:extLst>
      <p:ext uri="{C676402C-5697-4E1C-873F-D02D1690AC5C}">
        <p15:threadingInfo xmlns:p15="http://schemas.microsoft.com/office/powerpoint/2012/main" timeZoneBias="-540"/>
      </p:ext>
    </p:extLst>
  </p:cm>
  <p:cm authorId="2" dt="2023-05-04T13:56:06.097" idx="20">
    <p:pos x="202" y="20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E3B28-C027-4E4E-B523-7C0409E7267F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EDFB0-0F8A-4FFF-9821-416672CE2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4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EDFB0-0F8A-4FFF-9821-416672CE22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65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EDFB0-0F8A-4FFF-9821-416672CE221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310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칼만 필터 센서의 분산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EDFB0-0F8A-4FFF-9821-416672CE221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1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목적과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EDFB0-0F8A-4FFF-9821-416672CE22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97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 진행 </a:t>
            </a:r>
            <a:r>
              <a:rPr lang="ko-KR" altLang="en-US" dirty="0" err="1"/>
              <a:t>순서은</a:t>
            </a:r>
            <a:r>
              <a:rPr lang="ko-KR" altLang="en-US" dirty="0"/>
              <a:t>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EDFB0-0F8A-4FFF-9821-416672CE221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27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최적의 직선방정식을 표현하는 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식을 통해 오차 제곱의 합을 최소화 하는 방향으로 계수를 최적화합니다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EDFB0-0F8A-4FFF-9821-416672CE221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83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EDFB0-0F8A-4FFF-9821-416672CE22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53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Gyroscope</a:t>
            </a:r>
            <a:r>
              <a:rPr lang="ko-KR" altLang="en-US" dirty="0"/>
              <a:t>는 적분을 </a:t>
            </a:r>
            <a:r>
              <a:rPr lang="ko-KR" altLang="en-US" dirty="0" err="1"/>
              <a:t>해야한다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오차를 줄이기 위해 </a:t>
            </a:r>
            <a:r>
              <a:rPr lang="en-US" altLang="ko-KR" dirty="0"/>
              <a:t>Backward Euler</a:t>
            </a:r>
            <a:r>
              <a:rPr lang="ko-KR" altLang="en-US" dirty="0"/>
              <a:t>보다 </a:t>
            </a:r>
            <a:r>
              <a:rPr lang="en-US" altLang="ko-KR" dirty="0"/>
              <a:t>Trapezoidal Method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다음과 같은 수식을 통해 두 적분 기법을 비교했다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EDFB0-0F8A-4FFF-9821-416672CE22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41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FFT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한 이유</a:t>
            </a:r>
            <a:br>
              <a:rPr kumimoji="1" lang="en-US" altLang="ko-KR" dirty="0"/>
            </a:br>
            <a:r>
              <a:rPr kumimoji="1" lang="en-US" altLang="ko-KR" dirty="0"/>
              <a:t>Accelerometer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Gyroscope</a:t>
            </a:r>
            <a:r>
              <a:rPr kumimoji="1" lang="ko-KR" altLang="en-US" dirty="0"/>
              <a:t>의 잡음 특성 파악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왼쪽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모든 주파수에 잡음 발생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입력은 저주파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저주파에 대해서만이라도 </a:t>
            </a:r>
            <a:r>
              <a:rPr kumimoji="1" lang="en-US" altLang="ko-KR" dirty="0"/>
              <a:t>Pass Filter </a:t>
            </a:r>
            <a:r>
              <a:rPr kumimoji="1" lang="ko-KR" altLang="en-US" dirty="0"/>
              <a:t>적용 필요</a:t>
            </a:r>
            <a:endParaRPr kumimoji="1" lang="en-US" altLang="ko-KR" dirty="0"/>
          </a:p>
          <a:p>
            <a:r>
              <a:rPr kumimoji="1" lang="ko-KR" altLang="en-US" dirty="0"/>
              <a:t>오른쪽</a:t>
            </a:r>
            <a:r>
              <a:rPr kumimoji="1" lang="en-US" altLang="ko-KR" dirty="0"/>
              <a:t>:</a:t>
            </a:r>
            <a:r>
              <a:rPr kumimoji="1" lang="ko-KR" altLang="en-US" dirty="0"/>
              <a:t> 저주파에 잡음이 큼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고주파에 대해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 </a:t>
            </a:r>
            <a:r>
              <a:rPr kumimoji="1" lang="en-US" altLang="ko-KR" dirty="0"/>
              <a:t>Filter</a:t>
            </a:r>
            <a:r>
              <a:rPr kumimoji="1" lang="ko-KR" altLang="en-US" dirty="0"/>
              <a:t> 적용 필요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EDFB0-0F8A-4FFF-9821-416672CE22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49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EDFB0-0F8A-4FFF-9821-416672CE221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1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EDFB0-0F8A-4FFF-9821-416672CE221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8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C747-CE37-4F70-8EBC-1B56ECE812AB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3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73BA-FEF6-4B36-9F96-5DA14A1E2F68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9562-9C17-4372-85D1-FFC46DC99AAE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2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20" y="365760"/>
            <a:ext cx="9794387" cy="531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44" y="1324598"/>
            <a:ext cx="10922983" cy="48555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E1CB-18FD-4F97-921C-1D4835568437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54F3E9-3891-D757-C50F-F91992E0A2DC}"/>
              </a:ext>
            </a:extLst>
          </p:cNvPr>
          <p:cNvSpPr/>
          <p:nvPr userDrawn="1"/>
        </p:nvSpPr>
        <p:spPr>
          <a:xfrm>
            <a:off x="437744" y="965763"/>
            <a:ext cx="8364612" cy="45719"/>
          </a:xfrm>
          <a:prstGeom prst="rect">
            <a:avLst/>
          </a:prstGeom>
          <a:gradFill>
            <a:gsLst>
              <a:gs pos="0">
                <a:schemeClr val="bg1"/>
              </a:gs>
              <a:gs pos="0">
                <a:schemeClr val="bg2">
                  <a:shade val="67500"/>
                  <a:satMod val="115000"/>
                  <a:alpha val="98000"/>
                  <a:lumMod val="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2B49EF-45D1-1D7E-DAC7-5C36D0702092}"/>
              </a:ext>
            </a:extLst>
          </p:cNvPr>
          <p:cNvSpPr/>
          <p:nvPr userDrawn="1"/>
        </p:nvSpPr>
        <p:spPr>
          <a:xfrm>
            <a:off x="2661091" y="6362698"/>
            <a:ext cx="9158218" cy="5005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98000"/>
                  <a:lumMod val="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3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9422-CFB7-42C6-8AA2-A1472A52F5DC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58CF-529A-4451-9939-F6168760CF0A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4399-EA23-4C5A-ACA5-A75593CB8DA8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2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98F0-9D89-4795-8303-9A71526FBF67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1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8DD0-62C4-4358-B46D-D3CC6854E1DD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0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7A8F-E021-46AC-9B15-D0E4F8C4E959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1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CE00-3A7D-4F3B-B41D-494CC284CA4D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0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047A37-A9AE-4A9E-A814-F71FF98CEC55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8F2-D7DA-47AE-9DAA-01B65DE22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4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서울남산체 EB" panose="02020503020101020101" pitchFamily="18" charset="-127"/>
          <a:ea typeface="서울남산체 EB" panose="020205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810AFA-1047-20BF-94BC-D53E7267D912}"/>
              </a:ext>
            </a:extLst>
          </p:cNvPr>
          <p:cNvSpPr/>
          <p:nvPr/>
        </p:nvSpPr>
        <p:spPr>
          <a:xfrm>
            <a:off x="6927" y="0"/>
            <a:ext cx="12192000" cy="532563"/>
          </a:xfrm>
          <a:prstGeom prst="rect">
            <a:avLst/>
          </a:prstGeom>
          <a:gradFill>
            <a:gsLst>
              <a:gs pos="20000">
                <a:schemeClr val="accent5">
                  <a:lumMod val="75000"/>
                </a:schemeClr>
              </a:gs>
              <a:gs pos="100000">
                <a:srgbClr val="609AD0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98000">
                <a:schemeClr val="accent5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17CE9D-0565-1C97-F23D-6673BDBB68A6}"/>
              </a:ext>
            </a:extLst>
          </p:cNvPr>
          <p:cNvSpPr/>
          <p:nvPr/>
        </p:nvSpPr>
        <p:spPr>
          <a:xfrm>
            <a:off x="0" y="6325437"/>
            <a:ext cx="12192000" cy="532563"/>
          </a:xfrm>
          <a:prstGeom prst="rect">
            <a:avLst/>
          </a:prstGeom>
          <a:gradFill flip="none" rotWithShape="1">
            <a:gsLst>
              <a:gs pos="79000">
                <a:schemeClr val="accent5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97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875549-D0E3-EE79-45F8-A393E1A4C969}"/>
              </a:ext>
            </a:extLst>
          </p:cNvPr>
          <p:cNvSpPr/>
          <p:nvPr/>
        </p:nvSpPr>
        <p:spPr>
          <a:xfrm>
            <a:off x="1920620" y="2931345"/>
            <a:ext cx="8364612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C51E69-5854-77D0-10C7-AB49ED58E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64" y="5437274"/>
            <a:ext cx="2219325" cy="63817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31AE9D9-8B38-D9DD-17B3-FA8CEC8B86A1}"/>
              </a:ext>
            </a:extLst>
          </p:cNvPr>
          <p:cNvSpPr txBox="1">
            <a:spLocks/>
          </p:cNvSpPr>
          <p:nvPr/>
        </p:nvSpPr>
        <p:spPr>
          <a:xfrm>
            <a:off x="1551614" y="2109617"/>
            <a:ext cx="9088771" cy="1292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sz="4000" dirty="0">
                <a:latin typeface="서울남산 장체 EB"/>
                <a:ea typeface="서울남산체 B" panose="02020503020101020101" pitchFamily="18" charset="-127"/>
                <a:cs typeface="Times New Roman" panose="02020603050405020304" pitchFamily="18" charset="0"/>
              </a:rPr>
              <a:t>Smart Sensors and IoT Devices</a:t>
            </a:r>
            <a:endParaRPr lang="ko-KR" altLang="en-US" sz="4000" dirty="0">
              <a:latin typeface="서울남산 장체 EB"/>
              <a:ea typeface="서울남산체 B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1742EC-7AA9-6B77-722C-3BC447A25624}"/>
              </a:ext>
            </a:extLst>
          </p:cNvPr>
          <p:cNvSpPr txBox="1"/>
          <p:nvPr/>
        </p:nvSpPr>
        <p:spPr>
          <a:xfrm>
            <a:off x="9837683" y="5429118"/>
            <a:ext cx="2711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서울남산 장체 EB"/>
              </a:rPr>
              <a:t>곽진</a:t>
            </a:r>
            <a:r>
              <a:rPr lang="ko-KR" altLang="en-US" dirty="0">
                <a:latin typeface="서울남산 장체 EB"/>
              </a:rPr>
              <a:t> </a:t>
            </a:r>
            <a:r>
              <a:rPr lang="en-US" altLang="ko-KR" dirty="0">
                <a:latin typeface="서울남산 장체 EB"/>
              </a:rPr>
              <a:t>	21900031</a:t>
            </a:r>
          </a:p>
          <a:p>
            <a:r>
              <a:rPr lang="ko-KR" altLang="en-US" dirty="0" err="1">
                <a:latin typeface="서울남산 장체 EB"/>
              </a:rPr>
              <a:t>이찬용</a:t>
            </a:r>
            <a:r>
              <a:rPr lang="en-US" altLang="ko-KR" dirty="0">
                <a:latin typeface="서울남산 장체 EB"/>
              </a:rPr>
              <a:t>	21901038</a:t>
            </a:r>
            <a:endParaRPr lang="ko-KR" altLang="en-US" dirty="0">
              <a:latin typeface="서울남산 장체 EB"/>
            </a:endParaRPr>
          </a:p>
        </p:txBody>
      </p:sp>
    </p:spTree>
    <p:extLst>
      <p:ext uri="{BB962C8B-B14F-4D97-AF65-F5344CB8AC3E}">
        <p14:creationId xmlns:p14="http://schemas.microsoft.com/office/powerpoint/2010/main" val="38283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4-1. </a:t>
            </a:r>
            <a:r>
              <a:rPr lang="ko-KR" altLang="en-US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상보 필터 </a:t>
            </a:r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(Complementary Filter)</a:t>
            </a:r>
            <a:endParaRPr lang="ko-KR" altLang="en-US" sz="35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187C66-FB86-097E-DB59-8134C084F479}"/>
                  </a:ext>
                </a:extLst>
              </p:cNvPr>
              <p:cNvSpPr txBox="1"/>
              <p:nvPr/>
            </p:nvSpPr>
            <p:spPr>
              <a:xfrm>
                <a:off x="432970" y="1266825"/>
                <a:ext cx="10463630" cy="47765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dirty="0">
                    <a:latin typeface="서울남산 장체 EB"/>
                    <a:ea typeface="서울남산체 B" panose="02020503020101020101" pitchFamily="18" charset="-127"/>
                  </a:rPr>
                  <a:t>○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Accelerometer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모든 주파수에서 노이즈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  <a:sym typeface="Wingdings" panose="05000000000000000000" pitchFamily="2" charset="2"/>
                  </a:rPr>
                  <a:t>입력이 비교적 저주파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  <a:sym typeface="Wingdings" panose="05000000000000000000" pitchFamily="2" charset="2"/>
                  </a:rPr>
                  <a:t> LPF</a:t>
                </a:r>
                <a:endParaRPr lang="en-US" altLang="ko-KR" dirty="0">
                  <a:latin typeface="서울남산체 B" panose="02020503020101020101" pitchFamily="18" charset="-127"/>
                  <a:ea typeface="서울남산 장체 EB" panose="02020503020101020101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dirty="0">
                    <a:latin typeface="서울남산 장체 EB"/>
                    <a:ea typeface="서울남산체 B" panose="02020503020101020101" pitchFamily="18" charset="-127"/>
                  </a:rPr>
                  <a:t>○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Gyroscope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저주파 영역에서 노이즈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  <a:sym typeface="Wingdings" panose="05000000000000000000" pitchFamily="2" charset="2"/>
                  </a:rPr>
                  <a:t>입력이 비교적 고주파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  <a:sym typeface="Wingdings" panose="05000000000000000000" pitchFamily="2" charset="2"/>
                  </a:rPr>
                  <a:t> HPF </a:t>
                </a: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latin typeface="서울남산체 B" panose="02020503020101020101" pitchFamily="18" charset="-127"/>
                  <a:ea typeface="서울남산 장체 EB" panose="02020503020101020101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  <a:sym typeface="Wingdings" panose="05000000000000000000" pitchFamily="2" charset="2"/>
                  </a:rPr>
                  <a:t>각 필터를 적절히 융합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  <a:sym typeface="Wingdings" panose="05000000000000000000" pitchFamily="2" charset="2"/>
                  </a:rPr>
                  <a:t>상보 필터</a:t>
                </a:r>
                <a:endParaRPr lang="en-US" altLang="ko-KR" dirty="0">
                  <a:latin typeface="서울남산체 B" panose="02020503020101020101" pitchFamily="18" charset="-127"/>
                  <a:ea typeface="서울남산 장체 EB" panose="02020503020101020101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dirty="0" err="1">
                    <a:latin typeface="서울남산체 B" panose="02020503020101020101" pitchFamily="18" charset="-127"/>
                    <a:ea typeface="서울남산 장체 EB" panose="02020503020101020101"/>
                    <a:sym typeface="Wingdings" panose="05000000000000000000" pitchFamily="2" charset="2"/>
                  </a:rPr>
                  <a:t>시상수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 장체 EB" panose="02020503020101020101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 장체 EB" panose="02020503020101020101"/>
                        <a:sym typeface="Wingdings" panose="05000000000000000000" pitchFamily="2" charset="2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 장체 EB" panose="02020503020101020101"/>
                        <a:sym typeface="Wingdings" panose="05000000000000000000" pitchFamily="2" charset="2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 장체 EB" panose="02020503020101020101"/>
                        <a:sym typeface="Wingdings" panose="05000000000000000000" pitchFamily="2" charset="2"/>
                      </a:rPr>
                      <m:t>에</m:t>
                    </m:r>
                  </m:oMath>
                </a14:m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  <a:sym typeface="Wingdings" panose="05000000000000000000" pitchFamily="2" charset="2"/>
                  </a:rPr>
                  <a:t>따라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  <a:sym typeface="Wingdings" panose="05000000000000000000" pitchFamily="2" charset="2"/>
                  </a:rPr>
                  <a:t>HPF/ LPF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  <a:sym typeface="Wingdings" panose="05000000000000000000" pitchFamily="2" charset="2"/>
                  </a:rPr>
                  <a:t>의 대역폭 변화</a:t>
                </a:r>
                <a:endParaRPr lang="en-US" altLang="ko-KR" dirty="0">
                  <a:latin typeface="서울남산체 B" panose="02020503020101020101" pitchFamily="18" charset="-127"/>
                  <a:ea typeface="서울남산 장체 EB" panose="02020503020101020101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𝑓𝑖𝑙𝑡𝑒𝑟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𝑓𝑖𝑙𝑡𝑒𝑟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𝑎𝑐𝑐𝑒𝑙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𝑔𝑦𝑟𝑜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𝑔𝑦𝑟𝑜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latin typeface="서울남산체 B" panose="02020503020101020101" pitchFamily="18" charset="-127"/>
                  <a:ea typeface="서울남산 장체 EB" panose="02020503020101020101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187C66-FB86-097E-DB59-8134C084F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70" y="1266825"/>
                <a:ext cx="10463630" cy="4776500"/>
              </a:xfrm>
              <a:prstGeom prst="rect">
                <a:avLst/>
              </a:prstGeom>
              <a:blipFill>
                <a:blip r:embed="rId3"/>
                <a:stretch>
                  <a:fillRect l="-4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 descr="도표이(가) 표시된 사진&#10;&#10;자동 생성된 설명">
            <a:extLst>
              <a:ext uri="{FF2B5EF4-FFF2-40B4-BE49-F238E27FC236}">
                <a16:creationId xmlns:a16="http://schemas.microsoft.com/office/drawing/2014/main" id="{05628466-CF89-817B-744E-D3D83EE8FC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35" r="3387" b="5675"/>
          <a:stretch/>
        </p:blipFill>
        <p:spPr>
          <a:xfrm>
            <a:off x="7013037" y="1266825"/>
            <a:ext cx="4447300" cy="240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4-1. </a:t>
            </a:r>
            <a:r>
              <a:rPr lang="ko-KR" altLang="en-US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상보 필터 </a:t>
            </a:r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(Complementary Filter)</a:t>
            </a:r>
            <a:endParaRPr lang="ko-KR" altLang="en-US" sz="35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187C66-FB86-097E-DB59-8134C084F479}"/>
                  </a:ext>
                </a:extLst>
              </p:cNvPr>
              <p:cNvSpPr txBox="1"/>
              <p:nvPr/>
            </p:nvSpPr>
            <p:spPr>
              <a:xfrm>
                <a:off x="432969" y="1266825"/>
                <a:ext cx="11010347" cy="22201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dirty="0">
                    <a:latin typeface="서울남산 장체 EB"/>
                    <a:ea typeface="서울남산체 B" panose="02020503020101020101" pitchFamily="18" charset="-127"/>
                  </a:rPr>
                  <a:t>○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 장체 EB" panose="02020503020101020101"/>
                      </a:rPr>
                      <m:t>𝜏</m:t>
                    </m:r>
                  </m:oMath>
                </a14:m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 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값 선정</a:t>
                </a:r>
                <a:endParaRPr lang="en-US" altLang="ko-KR" dirty="0">
                  <a:latin typeface="서울남산체 B" panose="02020503020101020101" pitchFamily="18" charset="-127"/>
                  <a:ea typeface="서울남산 장체 EB" panose="02020503020101020101"/>
                </a:endParaRPr>
              </a:p>
              <a:p>
                <a:pPr marL="342900" indent="-342900">
                  <a:lnSpc>
                    <a:spcPct val="200000"/>
                  </a:lnSpc>
                  <a:buAutoNum type="arabicParenR"/>
                </a:pP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Slow Swing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과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Fast Swing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의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Data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에 시상수가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 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다른 상보필터를 적용하고 참값과의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RMSE 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비교</a:t>
                </a:r>
                <a:endParaRPr lang="en-US" altLang="ko-KR" dirty="0">
                  <a:latin typeface="서울남산체 B" panose="02020503020101020101" pitchFamily="18" charset="-127"/>
                  <a:ea typeface="서울남산 장체 EB" panose="02020503020101020101"/>
                </a:endParaRPr>
              </a:p>
              <a:p>
                <a:pPr marL="342900" indent="-342900">
                  <a:lnSpc>
                    <a:spcPct val="200000"/>
                  </a:lnSpc>
                  <a:buAutoNum type="arabicParenR"/>
                </a:pP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RMSE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가 가장 적은 시상수를 채택 </a:t>
                </a:r>
                <a:endParaRPr lang="en-US" altLang="ko-KR" dirty="0">
                  <a:latin typeface="서울남산체 B" panose="02020503020101020101" pitchFamily="18" charset="-127"/>
                  <a:ea typeface="서울남산 장체 EB" panose="02020503020101020101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 </a:t>
                </a:r>
                <a:endParaRPr lang="en-US" altLang="ko-KR" dirty="0">
                  <a:latin typeface="서울남산체 B" panose="02020503020101020101" pitchFamily="18" charset="-127"/>
                  <a:ea typeface="서울남산 장체 EB" panose="02020503020101020101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187C66-FB86-097E-DB59-8134C084F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69" y="1266825"/>
                <a:ext cx="11010347" cy="2220160"/>
              </a:xfrm>
              <a:prstGeom prst="rect">
                <a:avLst/>
              </a:prstGeom>
              <a:blipFill>
                <a:blip r:embed="rId3"/>
                <a:stretch>
                  <a:fillRect l="-5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FDB4F93D-1295-A6EC-2EF7-9897FF32F1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9" t="4477" r="8059" b="6439"/>
          <a:stretch/>
        </p:blipFill>
        <p:spPr bwMode="auto">
          <a:xfrm>
            <a:off x="5673663" y="2886750"/>
            <a:ext cx="6340487" cy="33335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AF2B9EEC-5AAF-5B9D-EBCE-A960553D2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3" y="2933595"/>
            <a:ext cx="4989890" cy="30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9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D55303B-C947-C3B3-7F06-E7B9076396F0}"/>
              </a:ext>
            </a:extLst>
          </p:cNvPr>
          <p:cNvSpPr>
            <a:spLocks noGrp="1"/>
          </p:cNvSpPr>
          <p:nvPr/>
        </p:nvSpPr>
        <p:spPr>
          <a:xfrm>
            <a:off x="317269" y="331797"/>
            <a:ext cx="9794387" cy="53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j-cs"/>
              </a:defRPr>
            </a:lvl1pPr>
          </a:lstStyle>
          <a:p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/>
              </a:rPr>
              <a:t>4-2. </a:t>
            </a:r>
            <a:r>
              <a:rPr lang="ko-KR" altLang="en-US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/>
              </a:rPr>
              <a:t>칼만필터 </a:t>
            </a:r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/>
              </a:rPr>
              <a:t>(Kalman Filter)</a:t>
            </a:r>
            <a:endParaRPr lang="ko-KR" altLang="en-US" sz="3600" dirty="0">
              <a:latin typeface="서울남산 장체 EB" panose="02020503020101020101" pitchFamily="18" charset="-127"/>
              <a:ea typeface="서울남산 장체 EB" panose="02020503020101020101"/>
              <a:cs typeface="Times New Roman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5085F78-6153-588D-9BF3-DC0C3CDE4B9C}"/>
              </a:ext>
            </a:extLst>
          </p:cNvPr>
          <p:cNvSpPr txBox="1">
            <a:spLocks/>
          </p:cNvSpPr>
          <p:nvPr/>
        </p:nvSpPr>
        <p:spPr>
          <a:xfrm>
            <a:off x="317269" y="1206988"/>
            <a:ext cx="11674706" cy="5651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400" dirty="0">
                <a:latin typeface="서울남산 장체 EB"/>
                <a:ea typeface="서울남산체 B" panose="02020503020101020101" pitchFamily="18" charset="-127"/>
              </a:rPr>
              <a:t>○ </a:t>
            </a:r>
            <a:r>
              <a:rPr lang="ko-KR" altLang="en-US" sz="2000" b="1" dirty="0">
                <a:ea typeface="서울남산 장체 EB" panose="02020503020101020101"/>
              </a:rPr>
              <a:t>조건</a:t>
            </a:r>
            <a:endParaRPr lang="en-US" altLang="ko-KR" sz="2000" b="1" dirty="0">
              <a:ea typeface="서울남산 장체 EB" panose="02020503020101020101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800" b="0" dirty="0">
                <a:latin typeface="Cambria Math" panose="02040503050406030204" pitchFamily="18" charset="0"/>
                <a:ea typeface="서울남산 장체 EB" panose="02020503020101020101"/>
              </a:rPr>
              <a:t>선형성</a:t>
            </a:r>
            <a:r>
              <a:rPr lang="en-US" altLang="ko-KR" sz="1800" b="0" dirty="0">
                <a:latin typeface="Cambria Math" panose="02040503050406030204" pitchFamily="18" charset="0"/>
                <a:ea typeface="서울남산 장체 EB" panose="02020503020101020101"/>
              </a:rPr>
              <a:t>(Linearity)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800" dirty="0">
                <a:latin typeface="Cambria Math" panose="02040503050406030204" pitchFamily="18" charset="0"/>
                <a:ea typeface="서울남산 장체 EB" panose="02020503020101020101"/>
              </a:rPr>
              <a:t>수학적으로 모델링</a:t>
            </a:r>
            <a:endParaRPr lang="en-US" altLang="ko-KR" sz="1800" dirty="0">
              <a:latin typeface="Cambria Math" panose="02040503050406030204" pitchFamily="18" charset="0"/>
              <a:ea typeface="서울남산 장체 EB" panose="02020503020101020101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800" b="0" dirty="0">
                <a:latin typeface="Cambria Math" panose="02040503050406030204" pitchFamily="18" charset="0"/>
                <a:ea typeface="서울남산 장체 EB" panose="02020503020101020101"/>
              </a:rPr>
              <a:t>정규분포를 따르는 불확실성</a:t>
            </a:r>
            <a:endParaRPr lang="en-US" altLang="ko-KR" sz="1800" dirty="0">
              <a:ea typeface="서울남산 장체 EB" panose="02020503020101020101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400" dirty="0">
                <a:latin typeface="서울남산 장체 EB"/>
                <a:ea typeface="서울남산체 B" panose="02020503020101020101" pitchFamily="18" charset="-127"/>
              </a:rPr>
              <a:t>○ </a:t>
            </a:r>
            <a:r>
              <a:rPr lang="ko-KR" altLang="en-US" sz="2000" b="1" dirty="0">
                <a:ea typeface="서울남산 장체 EB" panose="02020503020101020101"/>
              </a:rPr>
              <a:t>알고리즘</a:t>
            </a:r>
            <a:endParaRPr lang="en-US" altLang="ko-KR" sz="2000" b="1" dirty="0">
              <a:ea typeface="서울남산 장체 EB" panose="02020503020101020101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Cambria Math" panose="02040503050406030204" pitchFamily="18" charset="0"/>
                <a:ea typeface="서울남산 장체 EB" panose="02020503020101020101"/>
              </a:rPr>
              <a:t> -</a:t>
            </a:r>
            <a:r>
              <a:rPr lang="ko-KR" altLang="en-US" sz="1800" dirty="0">
                <a:solidFill>
                  <a:prstClr val="black"/>
                </a:solidFill>
                <a:latin typeface="Cambria Math" panose="02040503050406030204" pitchFamily="18" charset="0"/>
                <a:ea typeface="서울남산 장체 EB" panose="02020503020101020101"/>
              </a:rPr>
              <a:t>   예측</a:t>
            </a:r>
            <a:endParaRPr lang="en-US" altLang="ko-KR" sz="1800" dirty="0">
              <a:solidFill>
                <a:prstClr val="black"/>
              </a:solidFill>
              <a:latin typeface="Cambria Math" panose="02040503050406030204" pitchFamily="18" charset="0"/>
              <a:ea typeface="서울남산 장체 EB" panose="02020503020101020101"/>
            </a:endParaRP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서울남산 장체 EB" panose="02020503020101020101"/>
              </a:rPr>
              <a:t> 전 단계에서 보정된 상태 변수로 예측된 현 상태 변수</a:t>
            </a:r>
            <a:endParaRPr lang="en-US" altLang="ko-KR" sz="1600" dirty="0">
              <a:ea typeface="서울남산 장체 EB" panose="02020503020101020101"/>
            </a:endParaRP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서울남산 장체 EB" panose="02020503020101020101"/>
              </a:rPr>
              <a:t> 전 단계에서 보정된 오차 공분산 행렬로 예측된 현 공분산 행렬</a:t>
            </a:r>
            <a:endParaRPr lang="en-US" altLang="ko-KR" sz="1600" dirty="0">
              <a:solidFill>
                <a:prstClr val="black"/>
              </a:solidFill>
              <a:latin typeface="Cambria Math" panose="02040503050406030204" pitchFamily="18" charset="0"/>
              <a:ea typeface="서울남산 장체 EB" panose="02020503020101020101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 dirty="0">
                <a:solidFill>
                  <a:prstClr val="black"/>
                </a:solidFill>
                <a:latin typeface="Cambria Math" panose="02040503050406030204" pitchFamily="18" charset="0"/>
                <a:ea typeface="서울남산 장체 EB" panose="02020503020101020101"/>
              </a:rPr>
              <a:t>    보정</a:t>
            </a:r>
            <a:endParaRPr lang="en-US" altLang="ko-KR" sz="1800" dirty="0">
              <a:solidFill>
                <a:prstClr val="black"/>
              </a:solidFill>
              <a:latin typeface="Cambria Math" panose="02040503050406030204" pitchFamily="18" charset="0"/>
              <a:ea typeface="서울남산 장체 EB" panose="02020503020101020101"/>
            </a:endParaRP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서울남산 장체 EB" panose="02020503020101020101"/>
              </a:rPr>
              <a:t>예측된 현 공분산 행렬로 산출된 칼만 이득</a:t>
            </a:r>
            <a:endParaRPr lang="en-US" altLang="ko-KR" sz="1600" dirty="0">
              <a:ea typeface="서울남산 장체 EB" panose="02020503020101020101"/>
            </a:endParaRP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서울남산 장체 EB" panose="02020503020101020101"/>
              </a:rPr>
              <a:t>예측된 현 상태변수와 칼만 이득으로 보정된 현 상태 변수</a:t>
            </a:r>
            <a:endParaRPr lang="en-US" altLang="ko-KR" sz="1600" dirty="0">
              <a:ea typeface="서울남산 장체 EB" panose="02020503020101020101"/>
            </a:endParaRP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서울남산 장체 EB" panose="02020503020101020101"/>
              </a:rPr>
              <a:t>보정되는 현 공분산 행렬 </a:t>
            </a:r>
            <a:endParaRPr lang="en-US" altLang="ko-KR" sz="1600" dirty="0">
              <a:ea typeface="서울남산 장체 EB" panose="02020503020101020101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800" dirty="0">
              <a:ea typeface="서울남산 장체 EB" panose="020205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17313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D55303B-C947-C3B3-7F06-E7B9076396F0}"/>
              </a:ext>
            </a:extLst>
          </p:cNvPr>
          <p:cNvSpPr>
            <a:spLocks noGrp="1"/>
          </p:cNvSpPr>
          <p:nvPr/>
        </p:nvSpPr>
        <p:spPr>
          <a:xfrm>
            <a:off x="317269" y="331797"/>
            <a:ext cx="9794387" cy="53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j-cs"/>
              </a:defRPr>
            </a:lvl1pPr>
          </a:lstStyle>
          <a:p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/>
              </a:rPr>
              <a:t>4-2. </a:t>
            </a:r>
            <a:r>
              <a:rPr lang="ko-KR" altLang="en-US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/>
              </a:rPr>
              <a:t>칼만필터 </a:t>
            </a:r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/>
              </a:rPr>
              <a:t>(Kalman Filter)</a:t>
            </a:r>
            <a:endParaRPr lang="ko-KR" altLang="en-US" sz="3600" dirty="0">
              <a:latin typeface="서울남산 장체 EB" panose="02020503020101020101" pitchFamily="18" charset="-127"/>
              <a:ea typeface="서울남산 장체 EB" panose="02020503020101020101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45085F78-6153-588D-9BF3-DC0C3CDE4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7269" y="1238520"/>
                <a:ext cx="11674706" cy="18088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 2" pitchFamily="18" charset="2"/>
                  <a:buChar char=""/>
                  <a:defRPr sz="2800" kern="1200">
                    <a:solidFill>
                      <a:schemeClr val="tx1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400" kern="1200">
                    <a:solidFill>
                      <a:schemeClr val="tx1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1400" dirty="0">
                    <a:latin typeface="서울남산 장체 EB"/>
                    <a:ea typeface="서울남산체 B" panose="02020503020101020101" pitchFamily="18" charset="-127"/>
                  </a:rPr>
                  <a:t>○ </a:t>
                </a:r>
                <a:r>
                  <a:rPr lang="en-US" altLang="ko-KR" sz="2000" b="0" dirty="0">
                    <a:latin typeface="서울남산체 B" panose="02020603020101020101" pitchFamily="18" charset="-127"/>
                    <a:ea typeface="서울남산체 B" panose="02020603020101020101" pitchFamily="18" charset="-127"/>
                  </a:rPr>
                  <a:t>Priori (</a:t>
                </a:r>
                <a:r>
                  <a:rPr lang="en-US" altLang="ko-KR" sz="2000" dirty="0">
                    <a:latin typeface="서울남산체 B" panose="02020603020101020101" pitchFamily="18" charset="-127"/>
                    <a:ea typeface="서울남산체 B" panose="02020603020101020101" pitchFamily="18" charset="-127"/>
                  </a:rPr>
                  <a:t>P</a:t>
                </a:r>
                <a:r>
                  <a:rPr lang="en-US" altLang="ko-KR" sz="2000" b="0" dirty="0">
                    <a:latin typeface="서울남산체 B" panose="02020603020101020101" pitchFamily="18" charset="-127"/>
                    <a:ea typeface="서울남산체 B" panose="02020603020101020101" pitchFamily="18" charset="-127"/>
                  </a:rPr>
                  <a:t>redictor)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  <a:ea typeface="서울남산 장체 EB" panose="02020503020101020101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서울남산 장체 EB" panose="02020503020101020101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서울남산 장체 EB" panose="02020503020101020101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−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서울남산 장체 EB" panose="02020503020101020101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서울남산 장체 EB" panose="02020503020101020101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서울남산 장체 EB" panose="02020503020101020101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서울남산 장체 EB" panose="02020503020101020101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서울남산 장체 EB" panose="02020503020101020101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서울남산 장체 EB" panose="02020503020101020101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서울남산 장체 EB" panose="02020503020101020101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𝑘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+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서울남산 장체 EB" panose="02020503020101020101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서울남산 장체 EB" panose="02020503020101020101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𝑘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+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000" b="0" dirty="0"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:endParaRPr lang="en-US" altLang="ko-KR" sz="2000" dirty="0"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−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서울남산 장체 EB" panose="02020503020101020101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서울남산 장체 EB" panose="02020503020101020101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  <a:ea typeface="서울남산 장체 EB" panose="02020503020101020101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서울남산 장체 EB" panose="02020503020101020101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서울남산 장체 EB" panose="02020503020101020101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서울남산 장체 EB" panose="02020503020101020101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𝑘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+</m:t>
                          </m:r>
                        </m:sup>
                      </m:sSubSup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서울남산 장체 EB" panose="02020503020101020101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서울남산 장체 EB" panose="02020503020101020101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𝑑𝑡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𝑇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서울남산 장체 EB" panose="02020503020101020101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서울남산 장체 EB" panose="02020503020101020101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𝑝𝑟𝑜𝑐𝑒𝑠𝑠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서울남산 장체 EB" panose="02020503020101020101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서울남산 장체 EB" panose="02020503020101020101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𝑔𝑦𝑟𝑜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000" dirty="0"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:r>
                  <a:rPr lang="ko-KR" altLang="en-US" sz="1400" dirty="0">
                    <a:latin typeface="서울남산 장체 EB"/>
                    <a:ea typeface="서울남산체 B" panose="02020503020101020101" pitchFamily="18" charset="-127"/>
                  </a:rPr>
                  <a:t>○ </a:t>
                </a:r>
                <a:r>
                  <a:rPr lang="en-US" altLang="ko-KR" sz="2000" dirty="0">
                    <a:latin typeface="서울남산체 B" panose="02020603020101020101" pitchFamily="18" charset="-127"/>
                    <a:ea typeface="서울남산체 B" panose="02020603020101020101" pitchFamily="18" charset="-127"/>
                  </a:rPr>
                  <a:t>Posteriori (Corrector)</a:t>
                </a:r>
              </a:p>
              <a:p>
                <a:pPr marL="0" indent="0">
                  <a:buNone/>
                </a:pPr>
                <a:endParaRPr lang="en-US" altLang="ko-KR" sz="2000" dirty="0"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𝑘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서울남산 장체 EB" panose="02020503020101020101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−</m:t>
                          </m:r>
                        </m:sup>
                      </m:sSubSup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서울남산 장체 EB" panose="02020503020101020101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서울남산 장체 EB" panose="02020503020101020101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서울남산 장체 EB" panose="02020503020101020101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서울남산 장체 EB" panose="02020503020101020101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서울남산 장체 EB" panose="02020503020101020101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서울남산 장체 EB" panose="02020503020101020101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서울남산 장체 EB" panose="02020503020101020101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서울남산 장체 EB" panose="02020503020101020101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서울남산 장체 EB" panose="02020503020101020101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서울남산 장체 EB" panose="02020503020101020101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서울남산 장체 EB" panose="02020503020101020101"/>
                                    </a:rPr>
                                    <m:t>−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서울남산 장체 EB" panose="02020503020101020101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서울남산 장체 EB" panose="02020503020101020101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  <a:ea typeface="서울남산 장체 EB" panose="02020503020101020101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서울남산 장체 EB" panose="02020503020101020101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서울남산 장체 EB" panose="02020503020101020101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서울남산 장체 EB" panose="02020503020101020101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서울남산 장체 EB" panose="02020503020101020101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서울남산 장체 EB" panose="02020503020101020101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서울남산 장체 EB" panose="02020503020101020101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서울남산 장체 EB" panose="02020503020101020101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서울남산 장체 EB" panose="02020503020101020101"/>
                                        </a:rPr>
                                        <m:t>𝑎𝑐𝑐𝑒𝑙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서울남산 장체 EB" panose="02020503020101020101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sz="2000" dirty="0"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:endParaRPr lang="en-US" altLang="ko-KR" sz="2000" dirty="0"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서울남산 장체 EB" panose="02020503020101020101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+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서울남산 장체 EB" panose="02020503020101020101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서울남산 장체 EB" panose="02020503020101020101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+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서울남산 장체 EB" panose="02020503020101020101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서울남산 장체 EB" panose="02020503020101020101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서울남산 장체 EB" panose="02020503020101020101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서울남산 장체 EB" panose="02020503020101020101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−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서울남산 장체 EB" panose="02020503020101020101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서울남산 장체 EB" panose="02020503020101020101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서울남산 장체 EB" panose="02020503020101020101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서울남산 장체 EB" panose="02020503020101020101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서울남산 장체 EB" panose="02020503020101020101"/>
                                    </a:rPr>
                                    <m:t>𝑎𝑐𝑐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서울남산 장체 EB" panose="02020503020101020101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서울남산 장체 EB" panose="02020503020101020101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서울남산 장체 EB" panose="02020503020101020101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서울남산 장체 EB" panose="02020503020101020101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서울남산 장체 EB" panose="02020503020101020101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서울남산 장체 EB" panose="02020503020101020101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서울남산 장체 EB" panose="02020503020101020101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서울남산 장체 EB" panose="02020503020101020101"/>
                                          </a:rPr>
                                          <m:t>−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서울남산 장체 EB" panose="02020503020101020101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서울남산 장체 EB" panose="02020503020101020101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서울남산 장체 EB" panose="02020503020101020101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서울남산 장체 EB" panose="02020503020101020101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서울남산 장체 EB" panose="02020503020101020101"/>
                                          </a:rPr>
                                          <m:t>−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b="0" dirty="0"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:endParaRPr lang="en-US" altLang="ko-KR" sz="2000" dirty="0"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+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서울남산 장체 EB" panose="02020503020101020101"/>
                        </a:rPr>
                        <m:t>=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𝐼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서울남산 장체 EB" panose="02020503020101020101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서울남산 장체 EB" panose="02020503020101020101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서울남산 장체 EB" panose="02020503020101020101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서울남산 장체 EB" panose="02020503020101020101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서울남산 장체 EB" panose="02020503020101020101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서울남산 장체 EB" panose="02020503020101020101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k</m:t>
                          </m:r>
                        </m:sub>
                        <m:sup>
                          <m:r>
                            <a:rPr lang="en-US" altLang="ko-KR" sz="2000" b="0" i="0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−</m:t>
                          </m:r>
                        </m:sup>
                      </m:sSubSup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서울남산 장체 EB" panose="02020503020101020101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서울남산 장체 EB" panose="02020503020101020101"/>
                                </a:rPr>
                                <m:t>𝐼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서울남산 장체 EB" panose="02020503020101020101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서울남산 장체 EB" panose="02020503020101020101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서울남산 장체 EB" panose="02020503020101020101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서울남산 장체 EB" panose="02020503020101020101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서울남산 장체 EB" panose="02020503020101020101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서울남산 장체 EB" panose="02020503020101020101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서울남산 장체 EB" panose="02020503020101020101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서울남산 장체 EB" panose="02020503020101020101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𝑇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서울남산 장체 EB" panose="02020503020101020101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𝑎𝑐𝑐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서울남산 장체 EB" panose="02020503020101020101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ko-KR" sz="2000" dirty="0"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:endParaRPr lang="en-US" altLang="ko-KR" sz="2000" dirty="0"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:endParaRPr lang="en-US" altLang="ko-KR" sz="2000" dirty="0"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:endParaRPr lang="en-US" altLang="ko-KR" sz="2000" dirty="0"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:endParaRPr lang="en-US" altLang="ko-KR" sz="2000" dirty="0"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:endParaRPr lang="en-US" altLang="ko-KR" sz="2000" dirty="0"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:endParaRPr lang="en-US" altLang="ko-KR" sz="2000" b="0" i="1" dirty="0">
                  <a:latin typeface="Cambria Math" panose="02040503050406030204" pitchFamily="18" charset="0"/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:endParaRPr lang="en-US" altLang="ko-KR" sz="2000" b="0" i="1" dirty="0">
                  <a:latin typeface="Cambria Math" panose="02040503050406030204" pitchFamily="18" charset="0"/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000" dirty="0">
                  <a:latin typeface="서울남산 장체 EB" panose="02020503020101020101" pitchFamily="18" charset="-127"/>
                  <a:ea typeface="서울남산 장체 EB" panose="02020503020101020101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altLang="ko-KR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서울남산 장체 EB" panose="02020503020101020101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Char char=""/>
                  <a:tabLst/>
                  <a:defRPr/>
                </a:pP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 장체 EB" panose="02020503020101020101" pitchFamily="18" charset="-127"/>
                  <a:ea typeface="서울남산 장체 EB" panose="02020503020101020101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Char char=""/>
                  <a:tabLst/>
                  <a:defRPr/>
                </a:pP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 장체 EB" panose="02020503020101020101" pitchFamily="18" charset="-127"/>
                  <a:ea typeface="서울남산 장체 EB" panose="02020503020101020101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Char char=""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 장체 EB" panose="02020503020101020101" pitchFamily="18" charset="-127"/>
                  <a:ea typeface="서울남산 장체 EB" panose="02020503020101020101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45085F78-6153-588D-9BF3-DC0C3CDE4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69" y="1238520"/>
                <a:ext cx="11674706" cy="1808837"/>
              </a:xfrm>
              <a:prstGeom prst="rect">
                <a:avLst/>
              </a:prstGeom>
              <a:blipFill>
                <a:blip r:embed="rId2"/>
                <a:stretch>
                  <a:fillRect l="-157" t="-3367" b="-340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94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D55303B-C947-C3B3-7F06-E7B9076396F0}"/>
              </a:ext>
            </a:extLst>
          </p:cNvPr>
          <p:cNvSpPr>
            <a:spLocks noGrp="1"/>
          </p:cNvSpPr>
          <p:nvPr/>
        </p:nvSpPr>
        <p:spPr>
          <a:xfrm>
            <a:off x="317269" y="331797"/>
            <a:ext cx="9794387" cy="53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j-cs"/>
              </a:defRPr>
            </a:lvl1pPr>
          </a:lstStyle>
          <a:p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/>
              </a:rPr>
              <a:t>5. </a:t>
            </a:r>
            <a:r>
              <a:rPr lang="ko-KR" altLang="en-US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/>
              </a:rPr>
              <a:t>필터 성능 비교</a:t>
            </a:r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67C90F8D-F135-C1F4-50F2-30129A56B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33" y="1434079"/>
            <a:ext cx="5831291" cy="4373468"/>
          </a:xfrm>
          <a:prstGeom prst="rect">
            <a:avLst/>
          </a:prstGeom>
        </p:spPr>
      </p:pic>
      <p:pic>
        <p:nvPicPr>
          <p:cNvPr id="8" name="그림 7" descr="차트이(가) 표시된 사진&#10;&#10;자동 생성된 설명">
            <a:extLst>
              <a:ext uri="{FF2B5EF4-FFF2-40B4-BE49-F238E27FC236}">
                <a16:creationId xmlns:a16="http://schemas.microsoft.com/office/drawing/2014/main" id="{110F10CD-4CE6-922D-09B8-94D271987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6" y="1434076"/>
            <a:ext cx="5831292" cy="43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7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D55303B-C947-C3B3-7F06-E7B9076396F0}"/>
              </a:ext>
            </a:extLst>
          </p:cNvPr>
          <p:cNvSpPr>
            <a:spLocks noGrp="1"/>
          </p:cNvSpPr>
          <p:nvPr/>
        </p:nvSpPr>
        <p:spPr>
          <a:xfrm>
            <a:off x="317269" y="331797"/>
            <a:ext cx="9794387" cy="53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j-cs"/>
              </a:defRPr>
            </a:lvl1pPr>
          </a:lstStyle>
          <a:p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/>
              </a:rPr>
              <a:t>5. </a:t>
            </a:r>
            <a:r>
              <a:rPr lang="ko-KR" altLang="en-US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/>
              </a:rPr>
              <a:t>필터 성능 비교</a:t>
            </a:r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67C90F8D-F135-C1F4-50F2-30129A56B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33" y="1434079"/>
            <a:ext cx="5831291" cy="4373468"/>
          </a:xfrm>
          <a:prstGeom prst="rect">
            <a:avLst/>
          </a:prstGeom>
        </p:spPr>
      </p:pic>
      <p:pic>
        <p:nvPicPr>
          <p:cNvPr id="8" name="그림 7" descr="차트이(가) 표시된 사진&#10;&#10;자동 생성된 설명">
            <a:extLst>
              <a:ext uri="{FF2B5EF4-FFF2-40B4-BE49-F238E27FC236}">
                <a16:creationId xmlns:a16="http://schemas.microsoft.com/office/drawing/2014/main" id="{110F10CD-4CE6-922D-09B8-94D271987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6" y="1434076"/>
            <a:ext cx="5831292" cy="4373469"/>
          </a:xfrm>
          <a:prstGeom prst="rect">
            <a:avLst/>
          </a:prstGeom>
        </p:spPr>
      </p:pic>
      <p:pic>
        <p:nvPicPr>
          <p:cNvPr id="2" name="그림 1" descr="차트이(가) 표시된 사진&#10;&#10;자동 생성된 설명">
            <a:extLst>
              <a:ext uri="{FF2B5EF4-FFF2-40B4-BE49-F238E27FC236}">
                <a16:creationId xmlns:a16="http://schemas.microsoft.com/office/drawing/2014/main" id="{3E1F000D-357A-3FB7-C489-0404FF64F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368" y="1434076"/>
            <a:ext cx="5957416" cy="4468062"/>
          </a:xfrm>
          <a:prstGeom prst="rect">
            <a:avLst/>
          </a:prstGeom>
        </p:spPr>
      </p:pic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35512CA7-D654-4C0D-0F4E-178AE8567D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7"/>
          <a:stretch/>
        </p:blipFill>
        <p:spPr>
          <a:xfrm>
            <a:off x="275216" y="1434076"/>
            <a:ext cx="5684152" cy="44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2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D55303B-C947-C3B3-7F06-E7B9076396F0}"/>
              </a:ext>
            </a:extLst>
          </p:cNvPr>
          <p:cNvSpPr>
            <a:spLocks noGrp="1"/>
          </p:cNvSpPr>
          <p:nvPr/>
        </p:nvSpPr>
        <p:spPr>
          <a:xfrm>
            <a:off x="317269" y="331797"/>
            <a:ext cx="9794387" cy="53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j-cs"/>
              </a:defRPr>
            </a:lvl1pPr>
          </a:lstStyle>
          <a:p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/>
              </a:rPr>
              <a:t>5. </a:t>
            </a:r>
            <a:r>
              <a:rPr lang="ko-KR" altLang="en-US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/>
              </a:rPr>
              <a:t>필터 성능 비교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A62072-E804-C15C-51F7-9E3433983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16293"/>
              </p:ext>
            </p:extLst>
          </p:nvPr>
        </p:nvGraphicFramePr>
        <p:xfrm>
          <a:off x="317269" y="1982362"/>
          <a:ext cx="4925290" cy="904416"/>
        </p:xfrm>
        <a:graphic>
          <a:graphicData uri="http://schemas.openxmlformats.org/drawingml/2006/table">
            <a:tbl>
              <a:tblPr firstRow="1" firstCol="1" bandRow="1"/>
              <a:tblGrid>
                <a:gridCol w="1641581">
                  <a:extLst>
                    <a:ext uri="{9D8B030D-6E8A-4147-A177-3AD203B41FA5}">
                      <a16:colId xmlns:a16="http://schemas.microsoft.com/office/drawing/2014/main" val="2021039484"/>
                    </a:ext>
                  </a:extLst>
                </a:gridCol>
                <a:gridCol w="1641581">
                  <a:extLst>
                    <a:ext uri="{9D8B030D-6E8A-4147-A177-3AD203B41FA5}">
                      <a16:colId xmlns:a16="http://schemas.microsoft.com/office/drawing/2014/main" val="501066231"/>
                    </a:ext>
                  </a:extLst>
                </a:gridCol>
                <a:gridCol w="1642128">
                  <a:extLst>
                    <a:ext uri="{9D8B030D-6E8A-4147-A177-3AD203B41FA5}">
                      <a16:colId xmlns:a16="http://schemas.microsoft.com/office/drawing/2014/main" val="4116532576"/>
                    </a:ext>
                  </a:extLst>
                </a:gridCol>
              </a:tblGrid>
              <a:tr h="301472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1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RMSE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1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838815"/>
                  </a:ext>
                </a:extLst>
              </a:tr>
              <a:tr h="301472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1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Gyroscope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58.7205969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46.6692800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583565"/>
                  </a:ext>
                </a:extLst>
              </a:tr>
              <a:tr h="301472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1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Accelerometer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9.1282216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7.2811113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42194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7CC558-0BDB-6D49-D64D-D643BA25B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54737"/>
              </p:ext>
            </p:extLst>
          </p:nvPr>
        </p:nvGraphicFramePr>
        <p:xfrm>
          <a:off x="317269" y="4444989"/>
          <a:ext cx="4925289" cy="904416"/>
        </p:xfrm>
        <a:graphic>
          <a:graphicData uri="http://schemas.openxmlformats.org/drawingml/2006/table">
            <a:tbl>
              <a:tblPr firstRow="1" firstCol="1" bandRow="1"/>
              <a:tblGrid>
                <a:gridCol w="1641581">
                  <a:extLst>
                    <a:ext uri="{9D8B030D-6E8A-4147-A177-3AD203B41FA5}">
                      <a16:colId xmlns:a16="http://schemas.microsoft.com/office/drawing/2014/main" val="2927782670"/>
                    </a:ext>
                  </a:extLst>
                </a:gridCol>
                <a:gridCol w="1641581">
                  <a:extLst>
                    <a:ext uri="{9D8B030D-6E8A-4147-A177-3AD203B41FA5}">
                      <a16:colId xmlns:a16="http://schemas.microsoft.com/office/drawing/2014/main" val="2394938900"/>
                    </a:ext>
                  </a:extLst>
                </a:gridCol>
                <a:gridCol w="1642127">
                  <a:extLst>
                    <a:ext uri="{9D8B030D-6E8A-4147-A177-3AD203B41FA5}">
                      <a16:colId xmlns:a16="http://schemas.microsoft.com/office/drawing/2014/main" val="2676616955"/>
                    </a:ext>
                  </a:extLst>
                </a:gridCol>
              </a:tblGrid>
              <a:tr h="301472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1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RMSE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1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723076"/>
                  </a:ext>
                </a:extLst>
              </a:tr>
              <a:tr h="301472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1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Gyroscope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21.8096199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18.0520640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747427"/>
                  </a:ext>
                </a:extLst>
              </a:tr>
              <a:tr h="301472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1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Accelerometer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29.7757229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17.4424610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33070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C990819-B199-3E08-5ECF-EDA0E6E25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173902"/>
              </p:ext>
            </p:extLst>
          </p:nvPr>
        </p:nvGraphicFramePr>
        <p:xfrm>
          <a:off x="6154622" y="1985964"/>
          <a:ext cx="5778731" cy="904415"/>
        </p:xfrm>
        <a:graphic>
          <a:graphicData uri="http://schemas.openxmlformats.org/drawingml/2006/table">
            <a:tbl>
              <a:tblPr firstRow="1" firstCol="1" bandRow="1"/>
              <a:tblGrid>
                <a:gridCol w="2174695">
                  <a:extLst>
                    <a:ext uri="{9D8B030D-6E8A-4147-A177-3AD203B41FA5}">
                      <a16:colId xmlns:a16="http://schemas.microsoft.com/office/drawing/2014/main" val="1893316175"/>
                    </a:ext>
                  </a:extLst>
                </a:gridCol>
                <a:gridCol w="1917288">
                  <a:extLst>
                    <a:ext uri="{9D8B030D-6E8A-4147-A177-3AD203B41FA5}">
                      <a16:colId xmlns:a16="http://schemas.microsoft.com/office/drawing/2014/main" val="2631968334"/>
                    </a:ext>
                  </a:extLst>
                </a:gridCol>
                <a:gridCol w="1686748">
                  <a:extLst>
                    <a:ext uri="{9D8B030D-6E8A-4147-A177-3AD203B41FA5}">
                      <a16:colId xmlns:a16="http://schemas.microsoft.com/office/drawing/2014/main" val="2934409976"/>
                    </a:ext>
                  </a:extLst>
                </a:gridCol>
              </a:tblGrid>
              <a:tr h="28047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1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RMSE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1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842073"/>
                  </a:ext>
                </a:extLst>
              </a:tr>
              <a:tr h="343475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1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Complementary Filter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7.7257860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5.7591448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857220"/>
                  </a:ext>
                </a:extLst>
              </a:tr>
              <a:tr h="28047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1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Kalman Filter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7.8137585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6.5889204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63063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7F539FD-6402-818E-FB6B-C9615F8BF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95687"/>
              </p:ext>
            </p:extLst>
          </p:nvPr>
        </p:nvGraphicFramePr>
        <p:xfrm>
          <a:off x="6154622" y="4441389"/>
          <a:ext cx="5778732" cy="904416"/>
        </p:xfrm>
        <a:graphic>
          <a:graphicData uri="http://schemas.openxmlformats.org/drawingml/2006/table">
            <a:tbl>
              <a:tblPr firstRow="1" firstCol="1" bandRow="1"/>
              <a:tblGrid>
                <a:gridCol w="2076354">
                  <a:extLst>
                    <a:ext uri="{9D8B030D-6E8A-4147-A177-3AD203B41FA5}">
                      <a16:colId xmlns:a16="http://schemas.microsoft.com/office/drawing/2014/main" val="3877701205"/>
                    </a:ext>
                  </a:extLst>
                </a:gridCol>
                <a:gridCol w="1884888">
                  <a:extLst>
                    <a:ext uri="{9D8B030D-6E8A-4147-A177-3AD203B41FA5}">
                      <a16:colId xmlns:a16="http://schemas.microsoft.com/office/drawing/2014/main" val="3964362998"/>
                    </a:ext>
                  </a:extLst>
                </a:gridCol>
                <a:gridCol w="1817490">
                  <a:extLst>
                    <a:ext uri="{9D8B030D-6E8A-4147-A177-3AD203B41FA5}">
                      <a16:colId xmlns:a16="http://schemas.microsoft.com/office/drawing/2014/main" val="2331448491"/>
                    </a:ext>
                  </a:extLst>
                </a:gridCol>
              </a:tblGrid>
              <a:tr h="301472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1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RMSE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1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253817"/>
                  </a:ext>
                </a:extLst>
              </a:tr>
              <a:tr h="301472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1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Complementary Filter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6.2684478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3.8306976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303006"/>
                  </a:ext>
                </a:extLst>
              </a:tr>
              <a:tr h="301472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1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Kalman Filter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23.3061368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14.2890139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7602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425537-2462-90B3-31D8-ECE60DA9259C}"/>
              </a:ext>
            </a:extLst>
          </p:cNvPr>
          <p:cNvSpPr txBox="1"/>
          <p:nvPr/>
        </p:nvSpPr>
        <p:spPr>
          <a:xfrm>
            <a:off x="7375207" y="1449381"/>
            <a:ext cx="3337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서울남산 장체 EB"/>
                <a:ea typeface="서울남산체 B" panose="02020503020101020101" pitchFamily="18" charset="-127"/>
              </a:rPr>
              <a:t>○ </a:t>
            </a:r>
            <a:r>
              <a:rPr lang="en-US" altLang="ko-KR" sz="2000" dirty="0">
                <a:ea typeface="서울남산 장체 EB" panose="02020503020101020101"/>
              </a:rPr>
              <a:t>Slow Swing Filtered-Data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62143-B7C1-02A0-4B88-0574DC20DFAB}"/>
              </a:ext>
            </a:extLst>
          </p:cNvPr>
          <p:cNvSpPr txBox="1"/>
          <p:nvPr/>
        </p:nvSpPr>
        <p:spPr>
          <a:xfrm>
            <a:off x="1372754" y="1449381"/>
            <a:ext cx="2814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서울남산 장체 EB"/>
                <a:ea typeface="서울남산체 B" panose="02020503020101020101" pitchFamily="18" charset="-127"/>
              </a:rPr>
              <a:t>○ </a:t>
            </a:r>
            <a:r>
              <a:rPr lang="en-US" altLang="ko-KR" sz="2000" dirty="0">
                <a:ea typeface="서울남산 장체 EB" panose="02020503020101020101"/>
              </a:rPr>
              <a:t>Slow Swing Raw-Data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BBD28B-9FAC-3730-DF8A-D29D4B2DFD61}"/>
              </a:ext>
            </a:extLst>
          </p:cNvPr>
          <p:cNvSpPr txBox="1"/>
          <p:nvPr/>
        </p:nvSpPr>
        <p:spPr>
          <a:xfrm>
            <a:off x="3901440" y="3154321"/>
            <a:ext cx="3807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>
                <a:ea typeface="서울남산 장체 EB" panose="02020503020101020101"/>
                <a:sym typeface="Wingdings" panose="05000000000000000000" pitchFamily="2" charset="2"/>
              </a:rPr>
              <a:t> </a:t>
            </a:r>
            <a:r>
              <a:rPr lang="en-US" altLang="ko-KR" sz="1800" dirty="0">
                <a:ea typeface="서울남산 장체 EB" panose="02020503020101020101"/>
              </a:rPr>
              <a:t> </a:t>
            </a:r>
            <a:r>
              <a:rPr lang="ko-KR" altLang="en-US" sz="1800" dirty="0">
                <a:ea typeface="서울남산 장체 EB" panose="02020503020101020101"/>
              </a:rPr>
              <a:t>최대 </a:t>
            </a:r>
            <a:r>
              <a:rPr lang="en-US" altLang="ko-KR" sz="1800" dirty="0">
                <a:ea typeface="서울남산 장체 EB" panose="02020503020101020101"/>
              </a:rPr>
              <a:t>86.84% </a:t>
            </a:r>
            <a:r>
              <a:rPr lang="ko-KR" altLang="en-US" sz="1800" dirty="0">
                <a:ea typeface="서울남산 장체 EB" panose="02020503020101020101"/>
              </a:rPr>
              <a:t>감소</a:t>
            </a:r>
            <a:r>
              <a:rPr lang="en-US" altLang="ko-KR" sz="1800" dirty="0">
                <a:ea typeface="서울남산 장체 EB" panose="02020503020101020101"/>
              </a:rPr>
              <a:t>(Gyro. vs Comp.)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E5BA77-1185-3FEA-C9FF-2E858DCC010F}"/>
              </a:ext>
            </a:extLst>
          </p:cNvPr>
          <p:cNvSpPr txBox="1"/>
          <p:nvPr/>
        </p:nvSpPr>
        <p:spPr>
          <a:xfrm>
            <a:off x="1372754" y="3888481"/>
            <a:ext cx="2814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서울남산 장체 EB"/>
                <a:ea typeface="서울남산체 B" panose="02020503020101020101" pitchFamily="18" charset="-127"/>
              </a:rPr>
              <a:t>○ </a:t>
            </a:r>
            <a:r>
              <a:rPr lang="en-US" altLang="ko-KR" sz="2000" dirty="0">
                <a:latin typeface="서울남산 장체 EB"/>
                <a:ea typeface="서울남산 장체 EB" panose="02020503020101020101"/>
              </a:rPr>
              <a:t>Fast</a:t>
            </a:r>
            <a:r>
              <a:rPr lang="en-US" altLang="ko-KR" sz="2000" dirty="0">
                <a:ea typeface="서울남산 장체 EB" panose="02020503020101020101"/>
              </a:rPr>
              <a:t> Swing Raw-Data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631F0-D703-A08C-FE6F-735A07A0E07F}"/>
              </a:ext>
            </a:extLst>
          </p:cNvPr>
          <p:cNvSpPr txBox="1"/>
          <p:nvPr/>
        </p:nvSpPr>
        <p:spPr>
          <a:xfrm>
            <a:off x="7436167" y="3888481"/>
            <a:ext cx="32127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서울남산 장체 EB"/>
                <a:ea typeface="서울남산체 B" panose="02020503020101020101" pitchFamily="18" charset="-127"/>
              </a:rPr>
              <a:t>○ </a:t>
            </a:r>
            <a:r>
              <a:rPr lang="en-US" altLang="ko-KR" sz="2000" dirty="0">
                <a:ea typeface="서울남산 장체 EB" panose="02020503020101020101"/>
              </a:rPr>
              <a:t>Fast Swing Filtered-Data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E3390A-616B-2781-ECD2-5330760AEDC9}"/>
              </a:ext>
            </a:extLst>
          </p:cNvPr>
          <p:cNvSpPr txBox="1"/>
          <p:nvPr/>
        </p:nvSpPr>
        <p:spPr>
          <a:xfrm>
            <a:off x="3995675" y="5644200"/>
            <a:ext cx="361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>
                <a:ea typeface="서울남산 장체 EB" panose="02020503020101020101"/>
                <a:sym typeface="Wingdings" panose="05000000000000000000" pitchFamily="2" charset="2"/>
              </a:rPr>
              <a:t>  </a:t>
            </a:r>
            <a:r>
              <a:rPr lang="ko-KR" altLang="en-US" sz="1800" dirty="0">
                <a:ea typeface="서울남산 장체 EB" panose="02020503020101020101"/>
              </a:rPr>
              <a:t>최대 </a:t>
            </a:r>
            <a:r>
              <a:rPr lang="en-US" altLang="ko-KR" sz="1800" dirty="0">
                <a:ea typeface="서울남산 장체 EB" panose="02020503020101020101"/>
              </a:rPr>
              <a:t>78.95% </a:t>
            </a:r>
            <a:r>
              <a:rPr lang="ko-KR" altLang="en-US" sz="1800" dirty="0">
                <a:ea typeface="서울남산 장체 EB" panose="02020503020101020101"/>
              </a:rPr>
              <a:t>감소</a:t>
            </a:r>
            <a:r>
              <a:rPr lang="en-US" altLang="ko-KR" sz="1800" dirty="0">
                <a:ea typeface="서울남산 장체 EB" panose="02020503020101020101"/>
              </a:rPr>
              <a:t>(Acc. vs Comp.)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B6E0BA-D3D2-0F91-EF4C-4DDCE68B83E4}"/>
              </a:ext>
            </a:extLst>
          </p:cNvPr>
          <p:cNvSpPr/>
          <p:nvPr/>
        </p:nvSpPr>
        <p:spPr>
          <a:xfrm>
            <a:off x="1952367" y="2298356"/>
            <a:ext cx="1642367" cy="288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598998-2494-BB66-FA36-5CD11E8C8278}"/>
              </a:ext>
            </a:extLst>
          </p:cNvPr>
          <p:cNvSpPr/>
          <p:nvPr/>
        </p:nvSpPr>
        <p:spPr>
          <a:xfrm>
            <a:off x="8345547" y="2270038"/>
            <a:ext cx="1894086" cy="316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8FCB47-1132-1FFE-A8BF-106D323AC233}"/>
              </a:ext>
            </a:extLst>
          </p:cNvPr>
          <p:cNvSpPr/>
          <p:nvPr/>
        </p:nvSpPr>
        <p:spPr>
          <a:xfrm>
            <a:off x="8217570" y="4735121"/>
            <a:ext cx="1894086" cy="316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836E8F-233E-F7E1-FD51-D51A55587848}"/>
              </a:ext>
            </a:extLst>
          </p:cNvPr>
          <p:cNvSpPr/>
          <p:nvPr/>
        </p:nvSpPr>
        <p:spPr>
          <a:xfrm>
            <a:off x="1952367" y="5052072"/>
            <a:ext cx="1642367" cy="293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418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D55303B-C947-C3B3-7F06-E7B9076396F0}"/>
              </a:ext>
            </a:extLst>
          </p:cNvPr>
          <p:cNvSpPr>
            <a:spLocks noGrp="1"/>
          </p:cNvSpPr>
          <p:nvPr/>
        </p:nvSpPr>
        <p:spPr>
          <a:xfrm>
            <a:off x="317269" y="331797"/>
            <a:ext cx="9794387" cy="53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j-cs"/>
              </a:defRPr>
            </a:lvl1pPr>
          </a:lstStyle>
          <a:p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/>
              </a:rPr>
              <a:t>6. </a:t>
            </a:r>
            <a:r>
              <a:rPr lang="ko-KR" altLang="en-US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/>
              </a:rPr>
              <a:t>실험 시 문제 및 대응</a:t>
            </a:r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/>
              </a:rPr>
              <a:t> </a:t>
            </a:r>
            <a:endParaRPr lang="ko-KR" altLang="en-US" sz="3600" dirty="0">
              <a:latin typeface="서울남산 장체 EB" panose="02020503020101020101" pitchFamily="18" charset="-127"/>
              <a:ea typeface="서울남산 장체 EB" panose="02020503020101020101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45085F78-6153-588D-9BF3-DC0C3CDE4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7269" y="1238520"/>
                <a:ext cx="11674706" cy="50928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 2" pitchFamily="18" charset="2"/>
                  <a:buChar char=""/>
                  <a:defRPr sz="2800" kern="1200">
                    <a:solidFill>
                      <a:schemeClr val="tx1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400" kern="1200">
                    <a:solidFill>
                      <a:schemeClr val="tx1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1400" dirty="0">
                    <a:latin typeface="서울남산 장체 EB"/>
                    <a:ea typeface="서울남산체 B" panose="02020503020101020101" pitchFamily="18" charset="-127"/>
                  </a:rPr>
                  <a:t>○ </a:t>
                </a:r>
                <a:r>
                  <a:rPr lang="ko-KR" altLang="en-US" sz="2000" b="0" dirty="0">
                    <a:latin typeface="Cambria Math" panose="02040503050406030204" pitchFamily="18" charset="0"/>
                    <a:ea typeface="서울남산 장체 EB" panose="02020503020101020101"/>
                  </a:rPr>
                  <a:t>실험 시 문제</a:t>
                </a:r>
                <a:endParaRPr lang="en-US" altLang="ko-KR" sz="2000" b="0" dirty="0">
                  <a:latin typeface="Cambria Math" panose="02040503050406030204" pitchFamily="18" charset="0"/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:endParaRPr lang="en-US" altLang="ko-KR" sz="2000" b="0" dirty="0">
                  <a:latin typeface="Cambria Math" panose="02040503050406030204" pitchFamily="18" charset="0"/>
                  <a:ea typeface="서울남산 장체 EB" panose="02020503020101020101"/>
                </a:endParaRPr>
              </a:p>
              <a:p>
                <a:pPr>
                  <a:buFontTx/>
                  <a:buChar char="-"/>
                </a:pPr>
                <a:r>
                  <a:rPr lang="ko-KR" altLang="en-US" sz="1800" b="0" dirty="0">
                    <a:latin typeface="Cambria Math" panose="02040503050406030204" pitchFamily="18" charset="0"/>
                    <a:ea typeface="서울남산 장체 EB" panose="02020503020101020101"/>
                  </a:rPr>
                  <a:t>칼만 필터의 부정확성</a:t>
                </a:r>
                <a:endParaRPr lang="en-US" altLang="ko-KR" sz="1800" b="0" dirty="0">
                  <a:latin typeface="Cambria Math" panose="02040503050406030204" pitchFamily="18" charset="0"/>
                  <a:ea typeface="서울남산 장체 EB" panose="02020503020101020101"/>
                </a:endParaRPr>
              </a:p>
              <a:p>
                <a:pPr>
                  <a:buFontTx/>
                  <a:buChar char="-"/>
                </a:pPr>
                <a:endParaRPr lang="en-US" altLang="ko-KR" sz="1800" b="0" dirty="0">
                  <a:latin typeface="Cambria Math" panose="02040503050406030204" pitchFamily="18" charset="0"/>
                  <a:ea typeface="서울남산 장체 EB" panose="02020503020101020101"/>
                </a:endParaRPr>
              </a:p>
              <a:p>
                <a:pPr>
                  <a:buFontTx/>
                  <a:buChar char="-"/>
                </a:pPr>
                <a:r>
                  <a:rPr lang="ko-KR" altLang="en-US" sz="1800" b="0" dirty="0">
                    <a:latin typeface="Cambria Math" panose="02040503050406030204" pitchFamily="18" charset="0"/>
                    <a:ea typeface="서울남산 장체 EB" panose="02020503020101020101"/>
                  </a:rPr>
                  <a:t>실시간성 확보를 위해 발생하는 계산 오차</a:t>
                </a:r>
                <a:r>
                  <a:rPr lang="en-US" altLang="ko-KR" sz="1800" b="0" dirty="0">
                    <a:latin typeface="Cambria Math" panose="02040503050406030204" pitchFamily="18" charset="0"/>
                    <a:ea typeface="서울남산 장체 EB" panose="02020503020101020101"/>
                  </a:rPr>
                  <a:t>(</a:t>
                </a:r>
                <a:r>
                  <a:rPr lang="ko-KR" altLang="en-US" sz="1800" b="0" dirty="0">
                    <a:latin typeface="Cambria Math" panose="02040503050406030204" pitchFamily="18" charset="0"/>
                    <a:ea typeface="서울남산 장체 EB" panose="02020503020101020101"/>
                  </a:rPr>
                  <a:t>수치 미분</a:t>
                </a:r>
                <a:r>
                  <a:rPr lang="en-US" altLang="ko-KR" sz="1800" b="0" dirty="0">
                    <a:latin typeface="Cambria Math" panose="02040503050406030204" pitchFamily="18" charset="0"/>
                    <a:ea typeface="서울남산 장체 EB" panose="02020503020101020101"/>
                  </a:rPr>
                  <a:t>/ </a:t>
                </a:r>
                <a:r>
                  <a:rPr lang="ko-KR" altLang="en-US" sz="1800" b="0" dirty="0">
                    <a:latin typeface="Cambria Math" panose="02040503050406030204" pitchFamily="18" charset="0"/>
                    <a:ea typeface="서울남산 장체 EB" panose="02020503020101020101"/>
                  </a:rPr>
                  <a:t>수치 적분</a:t>
                </a:r>
                <a:r>
                  <a:rPr lang="en-US" altLang="ko-KR" sz="1800" b="0" dirty="0">
                    <a:latin typeface="Cambria Math" panose="02040503050406030204" pitchFamily="18" charset="0"/>
                    <a:ea typeface="서울남산 장체 EB" panose="02020503020101020101"/>
                  </a:rPr>
                  <a:t>)</a:t>
                </a:r>
              </a:p>
              <a:p>
                <a:pPr marL="0" indent="0">
                  <a:buNone/>
                </a:pPr>
                <a:endParaRPr lang="en-US" altLang="ko-KR" sz="1400" dirty="0">
                  <a:latin typeface="서울남산 장체 EB"/>
                  <a:ea typeface="서울남산체 B" panose="02020503020101020101" pitchFamily="18" charset="-127"/>
                </a:endParaRPr>
              </a:p>
              <a:p>
                <a:pPr marL="0" indent="0">
                  <a:buNone/>
                </a:pPr>
                <a:endParaRPr lang="en-US" altLang="ko-KR" sz="1400" dirty="0">
                  <a:latin typeface="서울남산 장체 EB"/>
                  <a:ea typeface="서울남산체 B" panose="02020503020101020101" pitchFamily="18" charset="-127"/>
                </a:endParaRPr>
              </a:p>
              <a:p>
                <a:pPr marL="0" indent="0">
                  <a:buNone/>
                </a:pPr>
                <a:r>
                  <a:rPr lang="ko-KR" altLang="en-US" sz="1400" dirty="0">
                    <a:latin typeface="서울남산 장체 EB"/>
                    <a:ea typeface="서울남산체 B" panose="02020503020101020101" pitchFamily="18" charset="-127"/>
                  </a:rPr>
                  <a:t>○ </a:t>
                </a:r>
                <a:r>
                  <a:rPr lang="ko-KR" altLang="en-US" sz="2000" dirty="0">
                    <a:latin typeface="Cambria Math" panose="02040503050406030204" pitchFamily="18" charset="0"/>
                    <a:ea typeface="서울남산 장체 EB" panose="02020503020101020101"/>
                  </a:rPr>
                  <a:t>문제 대응 방안</a:t>
                </a:r>
                <a:endParaRPr lang="en-US" altLang="ko-KR" sz="2000" dirty="0">
                  <a:latin typeface="Cambria Math" panose="02040503050406030204" pitchFamily="18" charset="0"/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:endParaRPr lang="en-US" altLang="ko-KR" sz="2000" b="0" dirty="0">
                  <a:latin typeface="Cambria Math" panose="02040503050406030204" pitchFamily="18" charset="0"/>
                  <a:ea typeface="서울남산 장체 EB" panose="02020503020101020101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서울남산 장체 EB" panose="02020503020101020101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서울남산 장체 EB" panose="02020503020101020101"/>
                          </a:rPr>
                          <m:t>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서울남산 장체 EB" panose="02020503020101020101"/>
                          </a:rPr>
                          <m:t>𝑝𝑟𝑜𝑐𝑒𝑠𝑠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서울남산 장체 EB" panose="02020503020101020101"/>
                          </a:rPr>
                          <m:t>2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서울남산 장체 EB" panose="02020503020101020101"/>
                      </a:rPr>
                      <m:t>,  </m:t>
                    </m:r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서울남산 장체 EB" panose="02020503020101020101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서울남산 장체 EB" panose="02020503020101020101"/>
                          </a:rPr>
                          <m:t>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서울남산 장체 EB" panose="02020503020101020101"/>
                          </a:rPr>
                          <m:t>𝑔𝑦𝑟𝑜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서울남산 장체 EB" panose="02020503020101020101"/>
                          </a:rPr>
                          <m:t>2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서울남산 장체 EB" panose="02020503020101020101"/>
                      </a:rPr>
                      <m:t>,  </m:t>
                    </m:r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서울남산 장체 EB" panose="02020503020101020101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서울남산 장체 EB" panose="02020503020101020101"/>
                          </a:rPr>
                          <m:t>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서울남산 장체 EB" panose="02020503020101020101"/>
                          </a:rPr>
                          <m:t>𝑎𝑐𝑐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서울남산 장체 EB" panose="02020503020101020101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1800" dirty="0">
                    <a:ea typeface="서울남산 장체 EB" panose="02020503020101020101"/>
                  </a:rPr>
                  <a:t>에 대한 엄밀한 분석으로 최적의 값 선정</a:t>
                </a:r>
                <a:endParaRPr lang="en-US" altLang="ko-KR" sz="1800" dirty="0">
                  <a:ea typeface="서울남산 장체 EB" panose="02020503020101020101"/>
                </a:endParaRPr>
              </a:p>
              <a:p>
                <a:pPr>
                  <a:buFontTx/>
                  <a:buChar char="-"/>
                </a:pPr>
                <a:endParaRPr lang="en-US" altLang="ko-KR" sz="1800" dirty="0">
                  <a:ea typeface="서울남산 장체 EB" panose="02020503020101020101"/>
                </a:endParaRPr>
              </a:p>
              <a:p>
                <a:pPr>
                  <a:buFontTx/>
                  <a:buChar char="-"/>
                </a:pPr>
                <a:r>
                  <a:rPr lang="en-US" altLang="ko-KR" sz="1800" dirty="0">
                    <a:ea typeface="서울남산 장체 EB" panose="02020503020101020101"/>
                  </a:rPr>
                  <a:t>1/3</a:t>
                </a:r>
                <a:r>
                  <a:rPr lang="ko-KR" altLang="en-US" sz="1800" dirty="0">
                    <a:ea typeface="서울남산 장체 EB" panose="02020503020101020101"/>
                  </a:rPr>
                  <a:t> </a:t>
                </a:r>
                <a:r>
                  <a:rPr lang="en-US" altLang="ko-KR" sz="1800" dirty="0">
                    <a:ea typeface="서울남산 장체 EB" panose="02020503020101020101"/>
                  </a:rPr>
                  <a:t>Simpson</a:t>
                </a:r>
                <a:r>
                  <a:rPr lang="ko-KR" altLang="en-US" sz="1800" dirty="0">
                    <a:ea typeface="서울남산 장체 EB" panose="02020503020101020101"/>
                  </a:rPr>
                  <a:t> </a:t>
                </a:r>
                <a:r>
                  <a:rPr lang="en-US" altLang="ko-KR" sz="1800" dirty="0">
                    <a:ea typeface="서울남산 장체 EB" panose="02020503020101020101"/>
                  </a:rPr>
                  <a:t>method</a:t>
                </a:r>
                <a:r>
                  <a:rPr lang="ko-KR" altLang="en-US" sz="1800" dirty="0">
                    <a:ea typeface="서울남산 장체 EB" panose="02020503020101020101"/>
                  </a:rPr>
                  <a:t>적분 기법 사용 </a:t>
                </a:r>
                <a:r>
                  <a:rPr lang="en-US" altLang="ko-KR" sz="1800" dirty="0">
                    <a:ea typeface="서울남산 장체 EB" panose="02020503020101020101"/>
                    <a:sym typeface="Wingdings" panose="05000000000000000000" pitchFamily="2" charset="2"/>
                  </a:rPr>
                  <a:t> </a:t>
                </a:r>
                <a:r>
                  <a:rPr lang="ko-KR" altLang="en-US" sz="1800" dirty="0">
                    <a:ea typeface="서울남산 장체 EB" panose="02020503020101020101"/>
                    <a:sym typeface="Wingdings" panose="05000000000000000000" pitchFamily="2" charset="2"/>
                  </a:rPr>
                  <a:t>적분 오차 감소 </a:t>
                </a:r>
                <a:endParaRPr lang="en-US" altLang="ko-KR" sz="1800" dirty="0"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:endParaRPr lang="en-US" altLang="ko-KR" sz="2000" dirty="0"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ea typeface="서울남산 장체 EB" panose="02020503020101020101"/>
                  </a:rPr>
                  <a:t> </a:t>
                </a:r>
              </a:p>
              <a:p>
                <a:pPr marL="0" indent="0">
                  <a:buNone/>
                </a:pPr>
                <a:endParaRPr lang="en-US" altLang="ko-KR" sz="2000" b="0" i="1" dirty="0">
                  <a:latin typeface="Cambria Math" panose="02040503050406030204" pitchFamily="18" charset="0"/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000" dirty="0">
                  <a:latin typeface="서울남산 장체 EB" panose="02020503020101020101" pitchFamily="18" charset="-127"/>
                  <a:ea typeface="서울남산 장체 EB" panose="02020503020101020101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altLang="ko-KR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서울남산 장체 EB" panose="02020503020101020101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Char char=""/>
                  <a:tabLst/>
                  <a:defRPr/>
                </a:pP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 장체 EB" panose="02020503020101020101" pitchFamily="18" charset="-127"/>
                  <a:ea typeface="서울남산 장체 EB" panose="02020503020101020101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Char char=""/>
                  <a:tabLst/>
                  <a:defRPr/>
                </a:pP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 장체 EB" panose="02020503020101020101" pitchFamily="18" charset="-127"/>
                  <a:ea typeface="서울남산 장체 EB" panose="02020503020101020101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Char char=""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 장체 EB" panose="02020503020101020101" pitchFamily="18" charset="-127"/>
                  <a:ea typeface="서울남산 장체 EB" panose="02020503020101020101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45085F78-6153-588D-9BF3-DC0C3CDE4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69" y="1238520"/>
                <a:ext cx="11674706" cy="5092832"/>
              </a:xfrm>
              <a:prstGeom prst="rect">
                <a:avLst/>
              </a:prstGeom>
              <a:blipFill>
                <a:blip r:embed="rId3"/>
                <a:stretch>
                  <a:fillRect l="-522" t="-1196" b="-151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52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D55303B-C947-C3B3-7F06-E7B9076396F0}"/>
              </a:ext>
            </a:extLst>
          </p:cNvPr>
          <p:cNvSpPr>
            <a:spLocks noGrp="1"/>
          </p:cNvSpPr>
          <p:nvPr/>
        </p:nvSpPr>
        <p:spPr>
          <a:xfrm>
            <a:off x="317269" y="331797"/>
            <a:ext cx="9794387" cy="53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j-cs"/>
              </a:defRPr>
            </a:lvl1pPr>
          </a:lstStyle>
          <a:p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/>
              </a:rPr>
              <a:t>7. </a:t>
            </a:r>
            <a:r>
              <a:rPr lang="ko-KR" altLang="en-US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/>
              </a:rPr>
              <a:t>감상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45085F78-6153-588D-9BF3-DC0C3CDE4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7269" y="1238520"/>
                <a:ext cx="11674706" cy="51385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 2" pitchFamily="18" charset="2"/>
                  <a:buChar char=""/>
                  <a:defRPr sz="2800" kern="1200">
                    <a:solidFill>
                      <a:schemeClr val="tx1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400" kern="1200">
                    <a:solidFill>
                      <a:schemeClr val="tx1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AutoNum type="arabicPeriod"/>
                </a:pPr>
                <a:r>
                  <a:rPr lang="ko-KR" altLang="en-US" sz="2000" dirty="0">
                    <a:ea typeface="서울남산 장체 EB" panose="02020503020101020101"/>
                  </a:rPr>
                  <a:t>센서 계측의 필요성</a:t>
                </a:r>
                <a:r>
                  <a:rPr lang="en-US" altLang="ko-KR" sz="2000" dirty="0">
                    <a:ea typeface="서울남산 장체 EB" panose="02020503020101020101"/>
                  </a:rPr>
                  <a:t>	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ea typeface="서울남산 장체 EB" panose="02020503020101020101"/>
                  </a:rPr>
                  <a:t>물리적인 변화를 디지털 신호로 나타내려면 계측이 필요하다</a:t>
                </a:r>
                <a:r>
                  <a:rPr lang="en-US" altLang="ko-KR" sz="1600" dirty="0">
                    <a:ea typeface="서울남산 장체 EB" panose="02020503020101020101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ea typeface="서울남산 장체 EB" panose="02020503020101020101"/>
                  </a:rPr>
                  <a:t>정확한 계측을 해야 오차를 줄일 수 있다</a:t>
                </a:r>
                <a:r>
                  <a:rPr lang="en-US" altLang="ko-KR" sz="1600" dirty="0">
                    <a:ea typeface="서울남산 장체 EB" panose="02020503020101020101"/>
                  </a:rPr>
                  <a:t>.</a:t>
                </a:r>
              </a:p>
              <a:p>
                <a:pPr marL="457200" lvl="1" indent="0">
                  <a:buNone/>
                </a:pPr>
                <a:endParaRPr lang="en-US" altLang="ko-KR" sz="1600" dirty="0">
                  <a:ea typeface="서울남산 장체 EB" panose="02020503020101020101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 dirty="0">
                    <a:ea typeface="서울남산 장체 EB" panose="02020503020101020101"/>
                  </a:rPr>
                  <a:t>필터의 효과</a:t>
                </a:r>
                <a:endParaRPr lang="en-US" altLang="ko-KR" sz="600" dirty="0">
                  <a:ea typeface="서울남산 장체 EB" panose="020205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>
                    <a:ea typeface="서울남산 장체 EB" panose="02020503020101020101"/>
                  </a:rPr>
                  <a:t>필터를 거친 신호가 참 값에 가깝고 오차가 더 적은 것을 확인했다</a:t>
                </a:r>
                <a:r>
                  <a:rPr lang="en-US" altLang="ko-KR" sz="1600" dirty="0">
                    <a:ea typeface="서울남산 장체 EB" panose="02020503020101020101"/>
                  </a:rPr>
                  <a:t>.(</a:t>
                </a:r>
                <a:r>
                  <a:rPr lang="ko-KR" altLang="en-US" sz="1600" dirty="0">
                    <a:ea typeface="서울남산 장체 EB" panose="02020503020101020101"/>
                  </a:rPr>
                  <a:t>정확성</a:t>
                </a:r>
                <a:r>
                  <a:rPr lang="en-US" altLang="ko-KR" sz="1600" dirty="0">
                    <a:ea typeface="서울남산 장체 EB" panose="02020503020101020101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>
                    <a:ea typeface="서울남산 장체 EB" panose="02020503020101020101"/>
                  </a:rPr>
                  <a:t>센서가 갖는 노이즈와 적분 오차를 최소화할 수 있었다</a:t>
                </a:r>
                <a:r>
                  <a:rPr lang="en-US" altLang="ko-KR" sz="1600" dirty="0">
                    <a:ea typeface="서울남산 장체 EB" panose="02020503020101020101"/>
                  </a:rPr>
                  <a:t>.(</a:t>
                </a:r>
                <a:r>
                  <a:rPr lang="ko-KR" altLang="en-US" sz="1600" dirty="0">
                    <a:ea typeface="서울남산 장체 EB" panose="02020503020101020101"/>
                  </a:rPr>
                  <a:t>정밀성</a:t>
                </a:r>
                <a:r>
                  <a:rPr lang="en-US" altLang="ko-KR" sz="1600" dirty="0">
                    <a:ea typeface="서울남산 장체 EB" panose="02020503020101020101"/>
                  </a:rPr>
                  <a:t>)</a:t>
                </a:r>
              </a:p>
              <a:p>
                <a:pPr marL="457200" lvl="1" indent="0">
                  <a:buNone/>
                </a:pPr>
                <a:endParaRPr lang="en-US" altLang="ko-KR" sz="1600" dirty="0">
                  <a:ea typeface="서울남산 장체 EB" panose="02020503020101020101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 dirty="0">
                    <a:ea typeface="서울남산 장체 EB" panose="02020503020101020101"/>
                  </a:rPr>
                  <a:t>필터에 알맞은 시상수와 공분산 입력 필요성</a:t>
                </a:r>
                <a:endParaRPr lang="en-US" altLang="ko-KR" sz="2000" dirty="0">
                  <a:ea typeface="서울남산 장체 EB" panose="020205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>
                    <a:ea typeface="서울남산 장체 EB" panose="02020503020101020101"/>
                  </a:rPr>
                  <a:t>칼만 필터의 분산은 임의의 값을 부여했기 때문에</a:t>
                </a:r>
                <a:r>
                  <a:rPr lang="en-US" altLang="ko-KR" sz="1600" dirty="0">
                    <a:ea typeface="서울남산 장체 EB" panose="02020503020101020101"/>
                  </a:rPr>
                  <a:t>,</a:t>
                </a:r>
                <a:br>
                  <a:rPr lang="en-US" altLang="ko-KR" sz="1600" dirty="0">
                    <a:ea typeface="서울남산 장체 EB" panose="02020503020101020101"/>
                  </a:rPr>
                </a:br>
                <a:r>
                  <a:rPr lang="ko-KR" altLang="en-US" sz="1600" dirty="0">
                    <a:ea typeface="서울남산 장체 EB" panose="02020503020101020101"/>
                  </a:rPr>
                  <a:t>정성적으로 도출한 시상수를 갖는 상보필터보다 </a:t>
                </a:r>
                <a:r>
                  <a:rPr lang="en-US" altLang="ko-KR" sz="1600" dirty="0">
                    <a:ea typeface="서울남산 장체 EB" panose="02020503020101020101"/>
                  </a:rPr>
                  <a:t>Fast Swing</a:t>
                </a:r>
                <a:r>
                  <a:rPr lang="ko-KR" altLang="en-US" sz="1600" dirty="0">
                    <a:ea typeface="서울남산 장체 EB" panose="02020503020101020101"/>
                  </a:rPr>
                  <a:t> 상황에서 낮은 성능이 관찰된다</a:t>
                </a:r>
                <a:r>
                  <a:rPr lang="en-US" altLang="ko-KR" sz="1600" dirty="0">
                    <a:ea typeface="서울남산 장체 EB" panose="02020503020101020101"/>
                  </a:rPr>
                  <a:t>.	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>
                    <a:ea typeface="서울남산 장체 EB" panose="02020503020101020101"/>
                  </a:rPr>
                  <a:t>이를 정성적으로 해석하였다면 노이즈에 대해 강건한 값이 나왔을 것이라고 추측한다</a:t>
                </a:r>
                <a:r>
                  <a:rPr lang="en-US" altLang="ko-KR" sz="1600" dirty="0">
                    <a:ea typeface="서울남산 장체 EB" panose="02020503020101020101"/>
                  </a:rPr>
                  <a:t>.</a:t>
                </a:r>
              </a:p>
              <a:p>
                <a:pPr lvl="1"/>
                <a:endParaRPr lang="en-US" altLang="ko-KR" sz="1600" dirty="0">
                  <a:ea typeface="서울남산 장체 EB" panose="02020503020101020101"/>
                </a:endParaRPr>
              </a:p>
              <a:p>
                <a:pPr marL="457200" indent="-457200">
                  <a:buAutoNum type="arabicPeriod"/>
                </a:pPr>
                <a:endParaRPr lang="en-US" altLang="ko-KR" sz="2000" dirty="0">
                  <a:ea typeface="서울남산 장체 EB" panose="02020503020101020101"/>
                </a:endParaRPr>
              </a:p>
              <a:p>
                <a:pPr marL="457200" indent="-457200">
                  <a:buAutoNum type="arabicPeriod"/>
                </a:pPr>
                <a:endParaRPr lang="en-US" altLang="ko-KR" sz="2000" dirty="0"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:endParaRPr lang="en-US" altLang="ko-KR" sz="2000" dirty="0"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ea typeface="서울남산 장체 EB" panose="02020503020101020101"/>
                  </a:rPr>
                  <a:t> </a:t>
                </a:r>
              </a:p>
              <a:p>
                <a:pPr marL="0" indent="0">
                  <a:buNone/>
                </a:pPr>
                <a:endParaRPr lang="en-US" altLang="ko-KR" sz="2000" b="0" i="1" dirty="0">
                  <a:latin typeface="Cambria Math" panose="02040503050406030204" pitchFamily="18" charset="0"/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000" dirty="0">
                  <a:latin typeface="서울남산 장체 EB" panose="02020503020101020101" pitchFamily="18" charset="-127"/>
                  <a:ea typeface="서울남산 장체 EB" panose="02020503020101020101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altLang="ko-KR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서울남산 장체 EB" panose="02020503020101020101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Char char=""/>
                  <a:tabLst/>
                  <a:defRPr/>
                </a:pP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 장체 EB" panose="02020503020101020101" pitchFamily="18" charset="-127"/>
                  <a:ea typeface="서울남산 장체 EB" panose="02020503020101020101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Char char=""/>
                  <a:tabLst/>
                  <a:defRPr/>
                </a:pP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 장체 EB" panose="02020503020101020101" pitchFamily="18" charset="-127"/>
                  <a:ea typeface="서울남산 장체 EB" panose="02020503020101020101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Char char=""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 장체 EB" panose="02020503020101020101" pitchFamily="18" charset="-127"/>
                  <a:ea typeface="서울남산 장체 EB" panose="02020503020101020101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45085F78-6153-588D-9BF3-DC0C3CDE4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69" y="1238520"/>
                <a:ext cx="11674706" cy="5138529"/>
              </a:xfrm>
              <a:prstGeom prst="rect">
                <a:avLst/>
              </a:prstGeom>
              <a:blipFill>
                <a:blip r:embed="rId2"/>
                <a:stretch>
                  <a:fillRect l="-679" t="-2017" b="-39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8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D55303B-C947-C3B3-7F06-E7B9076396F0}"/>
              </a:ext>
            </a:extLst>
          </p:cNvPr>
          <p:cNvSpPr>
            <a:spLocks noGrp="1"/>
          </p:cNvSpPr>
          <p:nvPr/>
        </p:nvSpPr>
        <p:spPr>
          <a:xfrm>
            <a:off x="317269" y="331797"/>
            <a:ext cx="9794387" cy="53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  <a:cs typeface="+mj-cs"/>
              </a:defRPr>
            </a:lvl1pPr>
          </a:lstStyle>
          <a:p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/>
              </a:rPr>
              <a:t>8. </a:t>
            </a:r>
            <a:r>
              <a:rPr lang="ko-KR" altLang="en-US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/>
              </a:rPr>
              <a:t>결론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45085F78-6153-588D-9BF3-DC0C3CDE4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7269" y="1238520"/>
                <a:ext cx="11674706" cy="46227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 2" pitchFamily="18" charset="2"/>
                  <a:buChar char=""/>
                  <a:defRPr sz="2800" kern="1200">
                    <a:solidFill>
                      <a:schemeClr val="tx1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400" kern="1200">
                    <a:solidFill>
                      <a:schemeClr val="tx1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2000" kern="1200">
                    <a:solidFill>
                      <a:schemeClr val="tx1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Wingdings 2" pitchFamily="18" charset="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ko-KR" altLang="en-US" sz="2000" dirty="0">
                    <a:ea typeface="서울남산 장체 EB" panose="02020503020101020101"/>
                  </a:rPr>
                  <a:t>상보필터의 장단점</a:t>
                </a:r>
                <a:endParaRPr lang="en-US" altLang="ko-KR" sz="2000" dirty="0">
                  <a:ea typeface="서울남산 장체 EB" panose="02020503020101020101"/>
                </a:endParaRP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ea typeface="서울남산 장체 EB" panose="02020503020101020101"/>
                  </a:rPr>
                  <a:t>설계가 단순하다</a:t>
                </a:r>
                <a:r>
                  <a:rPr lang="en-US" altLang="ko-KR" sz="1600" dirty="0">
                    <a:ea typeface="서울남산 장체 EB" panose="02020503020101020101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ea typeface="서울남산 장체 EB" panose="02020503020101020101"/>
                  </a:rPr>
                  <a:t>현 센서의 </a:t>
                </a:r>
                <a:r>
                  <a:rPr lang="ko-KR" altLang="en-US" sz="1600" dirty="0" err="1">
                    <a:ea typeface="서울남산 장체 EB" panose="02020503020101020101"/>
                  </a:rPr>
                  <a:t>값만을</a:t>
                </a:r>
                <a:r>
                  <a:rPr lang="ko-KR" altLang="en-US" sz="1600" dirty="0">
                    <a:ea typeface="서울남산 장체 EB" panose="02020503020101020101"/>
                  </a:rPr>
                  <a:t> 사용한다</a:t>
                </a:r>
                <a:r>
                  <a:rPr lang="en-US" altLang="ko-KR" sz="1600" dirty="0">
                    <a:ea typeface="서울남산 장체 EB" panose="02020503020101020101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ea typeface="서울남산 장체 EB" panose="02020503020101020101"/>
                  </a:rPr>
                  <a:t>필터의 특성이 서로 보완하는 관계가 </a:t>
                </a:r>
                <a:r>
                  <a:rPr lang="ko-KR" altLang="en-US" sz="1600" dirty="0" err="1">
                    <a:ea typeface="서울남산 장체 EB" panose="02020503020101020101"/>
                  </a:rPr>
                  <a:t>아닐시</a:t>
                </a:r>
                <a:r>
                  <a:rPr lang="ko-KR" altLang="en-US" sz="1600" dirty="0">
                    <a:ea typeface="서울남산 장체 EB" panose="02020503020101020101"/>
                  </a:rPr>
                  <a:t> 필터의 영향이 줄어든다</a:t>
                </a:r>
                <a:r>
                  <a:rPr lang="en-US" altLang="ko-KR" sz="1600" dirty="0">
                    <a:ea typeface="서울남산 장체 EB" panose="02020503020101020101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ea typeface="서울남산 장체 EB" panose="02020503020101020101"/>
                  </a:rPr>
                  <a:t>시상수를 구하기 위해서 정성적</a:t>
                </a:r>
                <a:r>
                  <a:rPr lang="en-US" altLang="ko-KR" sz="1600" dirty="0">
                    <a:ea typeface="서울남산 장체 EB" panose="02020503020101020101"/>
                  </a:rPr>
                  <a:t>,</a:t>
                </a:r>
                <a:r>
                  <a:rPr lang="ko-KR" altLang="en-US" sz="1600" dirty="0">
                    <a:ea typeface="서울남산 장체 EB" panose="02020503020101020101"/>
                  </a:rPr>
                  <a:t> 정량적 해석이 필요하다</a:t>
                </a:r>
                <a:r>
                  <a:rPr lang="en-US" altLang="ko-KR" sz="1600" dirty="0">
                    <a:ea typeface="서울남산 장체 EB" panose="02020503020101020101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ea typeface="서울남산 장체 EB" panose="02020503020101020101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 dirty="0">
                    <a:ea typeface="서울남산 장체 EB" panose="02020503020101020101"/>
                  </a:rPr>
                  <a:t>칼만필터의 장단점</a:t>
                </a:r>
                <a:endParaRPr lang="en-US" altLang="ko-KR" sz="1600" dirty="0">
                  <a:ea typeface="서울남산 장체 EB" panose="020205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 err="1">
                    <a:ea typeface="서울남산 장체 EB" panose="02020503020101020101"/>
                  </a:rPr>
                  <a:t>전값과</a:t>
                </a:r>
                <a:r>
                  <a:rPr lang="ko-KR" altLang="en-US" sz="1600" dirty="0">
                    <a:ea typeface="서울남산 장체 EB" panose="02020503020101020101"/>
                  </a:rPr>
                  <a:t> </a:t>
                </a:r>
                <a:r>
                  <a:rPr lang="ko-KR" altLang="en-US" sz="1600" dirty="0" err="1">
                    <a:ea typeface="서울남산 장체 EB" panose="02020503020101020101"/>
                  </a:rPr>
                  <a:t>현값에</a:t>
                </a:r>
                <a:r>
                  <a:rPr lang="ko-KR" altLang="en-US" sz="1600" dirty="0">
                    <a:ea typeface="서울남산 장체 EB" panose="02020503020101020101"/>
                  </a:rPr>
                  <a:t> 대한 관측 및 예측을 하기때문에</a:t>
                </a:r>
                <a:r>
                  <a:rPr lang="en-US" altLang="ko-KR" sz="1600" dirty="0">
                    <a:ea typeface="서울남산 장체 EB" panose="02020503020101020101"/>
                  </a:rPr>
                  <a:t>,</a:t>
                </a:r>
                <a:r>
                  <a:rPr lang="ko-KR" altLang="en-US" sz="1600" dirty="0">
                    <a:ea typeface="서울남산 장체 EB" panose="02020503020101020101"/>
                  </a:rPr>
                  <a:t> 다음 값에 대한 추정이 가능하다</a:t>
                </a:r>
                <a:r>
                  <a:rPr lang="en-US" altLang="ko-KR" sz="1600" dirty="0">
                    <a:ea typeface="서울남산 장체 EB" panose="02020503020101020101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>
                    <a:ea typeface="서울남산 장체 EB" panose="02020503020101020101"/>
                  </a:rPr>
                  <a:t>시스템 모델이 잘 구축되었을 때</a:t>
                </a:r>
                <a:r>
                  <a:rPr lang="en-US" altLang="ko-KR" sz="1600" dirty="0">
                    <a:ea typeface="서울남산 장체 EB" panose="02020503020101020101"/>
                  </a:rPr>
                  <a:t>,</a:t>
                </a:r>
                <a:r>
                  <a:rPr lang="ko-KR" altLang="en-US" sz="1600" dirty="0">
                    <a:ea typeface="서울남산 장체 EB" panose="02020503020101020101"/>
                  </a:rPr>
                  <a:t> 불확실성에 대해 강건하다</a:t>
                </a:r>
                <a:r>
                  <a:rPr lang="en-US" altLang="ko-KR" sz="1600" dirty="0">
                    <a:ea typeface="서울남산 장체 EB" panose="02020503020101020101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>
                    <a:ea typeface="서울남산 장체 EB" panose="02020503020101020101"/>
                  </a:rPr>
                  <a:t>설계가 상보필터에 비해 제약조건이 많다</a:t>
                </a:r>
                <a:r>
                  <a:rPr lang="en-US" altLang="ko-KR" sz="1600" dirty="0">
                    <a:ea typeface="서울남산 장체 EB" panose="02020503020101020101"/>
                  </a:rPr>
                  <a:t>.(</a:t>
                </a:r>
                <a:r>
                  <a:rPr lang="ko-KR" altLang="en-US" sz="1600" dirty="0">
                    <a:ea typeface="서울남산 장체 EB" panose="02020503020101020101"/>
                  </a:rPr>
                  <a:t>선형관계 및 정규분포를 따라야함</a:t>
                </a:r>
                <a:r>
                  <a:rPr lang="en-US" altLang="ko-KR" sz="1600" dirty="0">
                    <a:ea typeface="서울남산 장체 EB" panose="02020503020101020101"/>
                  </a:rPr>
                  <a:t>)</a:t>
                </a:r>
              </a:p>
              <a:p>
                <a:pPr marL="457200" indent="-457200">
                  <a:buAutoNum type="arabicPeriod"/>
                </a:pPr>
                <a:endParaRPr lang="en-US" altLang="ko-KR" sz="2000" dirty="0">
                  <a:ea typeface="서울남산 장체 EB" panose="02020503020101020101"/>
                </a:endParaRPr>
              </a:p>
              <a:p>
                <a:pPr marL="457200" indent="-457200">
                  <a:buAutoNum type="arabicPeriod"/>
                </a:pPr>
                <a:endParaRPr lang="en-US" altLang="ko-KR" sz="2000" dirty="0"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:endParaRPr lang="en-US" altLang="ko-KR" sz="2000" dirty="0"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ea typeface="서울남산 장체 EB" panose="02020503020101020101"/>
                  </a:rPr>
                  <a:t> </a:t>
                </a:r>
              </a:p>
              <a:p>
                <a:pPr marL="0" indent="0">
                  <a:buNone/>
                </a:pPr>
                <a:endParaRPr lang="en-US" altLang="ko-KR" sz="2000" b="0" i="1" dirty="0">
                  <a:latin typeface="Cambria Math" panose="02040503050406030204" pitchFamily="18" charset="0"/>
                  <a:ea typeface="서울남산 장체 EB" panose="02020503020101020101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000" dirty="0">
                  <a:latin typeface="서울남산 장체 EB" panose="02020503020101020101" pitchFamily="18" charset="-127"/>
                  <a:ea typeface="서울남산 장체 EB" panose="02020503020101020101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altLang="ko-KR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서울남산 장체 EB" panose="02020503020101020101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Char char=""/>
                  <a:tabLst/>
                  <a:defRPr/>
                </a:pP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 장체 EB" panose="02020503020101020101" pitchFamily="18" charset="-127"/>
                  <a:ea typeface="서울남산 장체 EB" panose="02020503020101020101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Char char=""/>
                  <a:tabLst/>
                  <a:defRPr/>
                </a:pP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 장체 EB" panose="02020503020101020101" pitchFamily="18" charset="-127"/>
                  <a:ea typeface="서울남산 장체 EB" panose="02020503020101020101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Char char=""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 장체 EB" panose="02020503020101020101" pitchFamily="18" charset="-127"/>
                  <a:ea typeface="서울남산 장체 EB" panose="02020503020101020101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45085F78-6153-588D-9BF3-DC0C3CDE4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69" y="1238520"/>
                <a:ext cx="11674706" cy="4622784"/>
              </a:xfrm>
              <a:prstGeom prst="rect">
                <a:avLst/>
              </a:prstGeom>
              <a:blipFill>
                <a:blip r:embed="rId2"/>
                <a:stretch>
                  <a:fillRect l="-679" b="-421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64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5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1.</a:t>
            </a:r>
            <a:r>
              <a:rPr lang="ko-KR" altLang="en-US" sz="35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3500" dirty="0">
                <a:latin typeface="서울남산 장체 EB"/>
                <a:ea typeface="서울남산체 B" panose="02020503020101020101" pitchFamily="18" charset="-127"/>
              </a:rPr>
              <a:t>프로젝트</a:t>
            </a:r>
            <a:r>
              <a:rPr lang="ko-KR" altLang="en-US" sz="35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목적과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87C66-FB86-097E-DB59-8134C084F479}"/>
              </a:ext>
            </a:extLst>
          </p:cNvPr>
          <p:cNvSpPr txBox="1"/>
          <p:nvPr/>
        </p:nvSpPr>
        <p:spPr>
          <a:xfrm>
            <a:off x="432970" y="1266825"/>
            <a:ext cx="7344685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서울남산 장체 EB"/>
                <a:ea typeface="서울남산체 B" panose="02020503020101020101" pitchFamily="18" charset="-127"/>
              </a:rPr>
              <a:t>○ 프로젝트 목적</a:t>
            </a:r>
            <a:endParaRPr lang="en-US" altLang="ko-KR" dirty="0">
              <a:latin typeface="서울남산 장체 EB"/>
              <a:ea typeface="서울남산체 B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서울남산 장체 EB"/>
                <a:ea typeface="서울남산체 B" panose="02020503020101020101" pitchFamily="18" charset="-127"/>
              </a:rPr>
              <a:t>    - Gyroscope</a:t>
            </a:r>
            <a:r>
              <a:rPr lang="ko-KR" altLang="en-US" dirty="0">
                <a:latin typeface="서울남산 장체 EB"/>
                <a:ea typeface="서울남산체 B" panose="02020503020101020101" pitchFamily="18" charset="-127"/>
              </a:rPr>
              <a:t>와 </a:t>
            </a:r>
            <a:r>
              <a:rPr lang="en-US" altLang="ko-KR" dirty="0">
                <a:latin typeface="서울남산 장체 EB"/>
                <a:ea typeface="서울남산체 B" panose="02020503020101020101" pitchFamily="18" charset="-127"/>
              </a:rPr>
              <a:t>Accelerometer</a:t>
            </a:r>
            <a:r>
              <a:rPr lang="ko-KR" altLang="en-US" dirty="0">
                <a:latin typeface="서울남산 장체 EB"/>
                <a:ea typeface="서울남산체 B" panose="02020503020101020101" pitchFamily="18" charset="-127"/>
              </a:rPr>
              <a:t>를 상보필터와 칼만필터로 </a:t>
            </a:r>
            <a:br>
              <a:rPr lang="en-US" altLang="ko-KR" dirty="0">
                <a:latin typeface="서울남산 장체 EB"/>
                <a:ea typeface="서울남산체 B" panose="02020503020101020101" pitchFamily="18" charset="-127"/>
              </a:rPr>
            </a:br>
            <a:r>
              <a:rPr lang="en-US" altLang="ko-KR" dirty="0">
                <a:latin typeface="서울남산 장체 EB"/>
                <a:ea typeface="서울남산체 B" panose="02020503020101020101" pitchFamily="18" charset="-127"/>
              </a:rPr>
              <a:t>       </a:t>
            </a:r>
            <a:r>
              <a:rPr lang="ko-KR" altLang="en-US" dirty="0">
                <a:latin typeface="서울남산 장체 EB"/>
                <a:ea typeface="서울남산체 B" panose="02020503020101020101" pitchFamily="18" charset="-127"/>
              </a:rPr>
              <a:t>노이즈 제거 및 정확한 각도 산출</a:t>
            </a:r>
            <a:endParaRPr lang="en-US" altLang="ko-KR" dirty="0">
              <a:latin typeface="서울남산 장체 EB"/>
              <a:ea typeface="서울남산체 B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서울남산 장체 EB"/>
                <a:ea typeface="서울남산체 B" panose="02020503020101020101" pitchFamily="18" charset="-127"/>
              </a:rPr>
              <a:t>○ 실험 방법</a:t>
            </a:r>
            <a:endParaRPr lang="en-US" altLang="ko-KR" dirty="0">
              <a:latin typeface="서울남산 장체 EB"/>
              <a:ea typeface="서울남산체 B" panose="0202050302010102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dirty="0">
                <a:latin typeface="서울남산 장체 EB"/>
                <a:ea typeface="서울남산체 B" panose="02020503020101020101" pitchFamily="18" charset="-127"/>
              </a:rPr>
              <a:t>센서 별 </a:t>
            </a:r>
            <a:r>
              <a:rPr lang="ko-KR" altLang="en-US" dirty="0" err="1">
                <a:latin typeface="서울남산 장체 EB"/>
                <a:ea typeface="서울남산체 B" panose="02020503020101020101" pitchFamily="18" charset="-127"/>
              </a:rPr>
              <a:t>전압값</a:t>
            </a:r>
            <a:r>
              <a:rPr lang="en-US" altLang="ko-KR" dirty="0">
                <a:latin typeface="서울남산 장체 EB"/>
                <a:ea typeface="서울남산체 B" panose="02020503020101020101" pitchFamily="18" charset="-127"/>
              </a:rPr>
              <a:t>(Accelerometer, Potentiometer, Gyroscope)</a:t>
            </a:r>
            <a:r>
              <a:rPr lang="ko-KR" altLang="en-US" dirty="0">
                <a:latin typeface="서울남산 장체 EB"/>
                <a:ea typeface="서울남산체 B" panose="02020503020101020101" pitchFamily="18" charset="-127"/>
              </a:rPr>
              <a:t>과</a:t>
            </a:r>
            <a:br>
              <a:rPr lang="en-US" altLang="ko-KR" dirty="0">
                <a:latin typeface="서울남산 장체 EB"/>
                <a:ea typeface="서울남산체 B" panose="02020503020101020101" pitchFamily="18" charset="-127"/>
              </a:rPr>
            </a:br>
            <a:r>
              <a:rPr lang="ko-KR" altLang="en-US" dirty="0">
                <a:latin typeface="서울남산 장체 EB"/>
                <a:ea typeface="서울남산체 B" panose="02020503020101020101" pitchFamily="18" charset="-127"/>
              </a:rPr>
              <a:t>각도를 선형회귀 분석으로 </a:t>
            </a:r>
            <a:r>
              <a:rPr lang="ko-KR" altLang="en-US" dirty="0">
                <a:latin typeface="서울남산 장체 EB"/>
                <a:ea typeface="서울남산체 B" panose="02020503020101020101" pitchFamily="18" charset="-127"/>
                <a:sym typeface="Wingdings" panose="05000000000000000000" pitchFamily="2" charset="2"/>
              </a:rPr>
              <a:t>진자의</a:t>
            </a:r>
            <a:r>
              <a:rPr lang="en-US" altLang="ko-KR" dirty="0">
                <a:latin typeface="서울남산 장체 EB"/>
                <a:ea typeface="서울남산체 B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서울남산 장체 EB"/>
                <a:ea typeface="서울남산체 B" panose="02020503020101020101" pitchFamily="18" charset="-127"/>
                <a:sym typeface="Wingdings" panose="05000000000000000000" pitchFamily="2" charset="2"/>
              </a:rPr>
              <a:t>각도 추정</a:t>
            </a:r>
            <a:endParaRPr lang="en-US" altLang="ko-KR" dirty="0">
              <a:latin typeface="서울남산 장체 EB"/>
              <a:ea typeface="서울남산체 B" panose="0202050302010102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dirty="0">
                <a:latin typeface="서울남산 장체 EB"/>
                <a:ea typeface="서울남산체 B" panose="02020503020101020101" pitchFamily="18" charset="-127"/>
              </a:rPr>
              <a:t>센서 잡음</a:t>
            </a:r>
            <a:r>
              <a:rPr lang="en-US" altLang="ko-KR" dirty="0">
                <a:latin typeface="서울남산 장체 EB"/>
                <a:ea typeface="서울남산체 B" panose="02020503020101020101" pitchFamily="18" charset="-127"/>
              </a:rPr>
              <a:t> </a:t>
            </a:r>
            <a:r>
              <a:rPr lang="ko-KR" altLang="en-US" dirty="0">
                <a:latin typeface="서울남산 장체 EB"/>
                <a:ea typeface="서울남산체 B" panose="02020503020101020101" pitchFamily="18" charset="-127"/>
              </a:rPr>
              <a:t>및</a:t>
            </a:r>
            <a:r>
              <a:rPr lang="en-US" altLang="ko-KR" dirty="0">
                <a:latin typeface="서울남산 장체 EB"/>
                <a:ea typeface="서울남산체 B" panose="02020503020101020101" pitchFamily="18" charset="-127"/>
              </a:rPr>
              <a:t> </a:t>
            </a:r>
            <a:r>
              <a:rPr lang="ko-KR" altLang="en-US" dirty="0">
                <a:latin typeface="서울남산 장체 EB"/>
                <a:ea typeface="서울남산체 B" panose="02020503020101020101" pitchFamily="18" charset="-127"/>
              </a:rPr>
              <a:t>적분 오차에 대해</a:t>
            </a:r>
            <a:r>
              <a:rPr lang="en-US" altLang="ko-KR" dirty="0">
                <a:latin typeface="서울남산 장체 EB"/>
                <a:ea typeface="서울남산체 B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서울남산 장체 EB"/>
                <a:ea typeface="서울남산체 B" panose="02020503020101020101" pitchFamily="18" charset="-127"/>
                <a:sym typeface="Wingdings" panose="05000000000000000000" pitchFamily="2" charset="2"/>
              </a:rPr>
              <a:t>디지털 필터를 설계 및 적용으로</a:t>
            </a:r>
            <a:br>
              <a:rPr lang="en-US" altLang="ko-KR" dirty="0">
                <a:latin typeface="서울남산 장체 EB"/>
                <a:ea typeface="서울남산체 B" panose="02020503020101020101" pitchFamily="18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서울남산 장체 EB"/>
                <a:ea typeface="서울남산체 B" panose="02020503020101020101" pitchFamily="18" charset="-127"/>
                <a:sym typeface="Wingdings" panose="05000000000000000000" pitchFamily="2" charset="2"/>
              </a:rPr>
              <a:t>더 정확한 각도</a:t>
            </a:r>
            <a:r>
              <a:rPr lang="ko-KR" altLang="en-US" dirty="0">
                <a:latin typeface="서울남산 장체 EB"/>
                <a:ea typeface="서울남산체 B" panose="02020503020101020101" pitchFamily="18" charset="-127"/>
              </a:rPr>
              <a:t> 산출</a:t>
            </a:r>
            <a:endParaRPr lang="en-US" altLang="ko-KR" dirty="0">
              <a:latin typeface="서울남산 장체 EB"/>
              <a:ea typeface="서울남산체 B" panose="02020503020101020101" pitchFamily="18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81031"/>
            <a:ext cx="7248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5F6EE4-8687-E0C6-AD77-17D2D8F28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2" t="23448" r="28136" b="11111"/>
          <a:stretch/>
        </p:blipFill>
        <p:spPr>
          <a:xfrm>
            <a:off x="8094154" y="1265286"/>
            <a:ext cx="3664876" cy="471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29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810AFA-1047-20BF-94BC-D53E7267D912}"/>
              </a:ext>
            </a:extLst>
          </p:cNvPr>
          <p:cNvSpPr/>
          <p:nvPr/>
        </p:nvSpPr>
        <p:spPr>
          <a:xfrm>
            <a:off x="6927" y="0"/>
            <a:ext cx="12192000" cy="532563"/>
          </a:xfrm>
          <a:prstGeom prst="rect">
            <a:avLst/>
          </a:prstGeom>
          <a:gradFill>
            <a:gsLst>
              <a:gs pos="20000">
                <a:schemeClr val="accent5">
                  <a:lumMod val="75000"/>
                </a:schemeClr>
              </a:gs>
              <a:gs pos="100000">
                <a:srgbClr val="609AD0"/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98000">
                <a:schemeClr val="accent5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17CE9D-0565-1C97-F23D-6673BDBB68A6}"/>
              </a:ext>
            </a:extLst>
          </p:cNvPr>
          <p:cNvSpPr/>
          <p:nvPr/>
        </p:nvSpPr>
        <p:spPr>
          <a:xfrm>
            <a:off x="0" y="6325437"/>
            <a:ext cx="12192000" cy="532563"/>
          </a:xfrm>
          <a:prstGeom prst="rect">
            <a:avLst/>
          </a:prstGeom>
          <a:gradFill flip="none" rotWithShape="1">
            <a:gsLst>
              <a:gs pos="79000">
                <a:schemeClr val="accent5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97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875549-D0E3-EE79-45F8-A393E1A4C969}"/>
              </a:ext>
            </a:extLst>
          </p:cNvPr>
          <p:cNvSpPr/>
          <p:nvPr/>
        </p:nvSpPr>
        <p:spPr>
          <a:xfrm>
            <a:off x="1920620" y="2931345"/>
            <a:ext cx="8364612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C51E69-5854-77D0-10C7-AB49ED58E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64" y="5437274"/>
            <a:ext cx="2219325" cy="63817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31AE9D9-8B38-D9DD-17B3-FA8CEC8B86A1}"/>
              </a:ext>
            </a:extLst>
          </p:cNvPr>
          <p:cNvSpPr txBox="1">
            <a:spLocks/>
          </p:cNvSpPr>
          <p:nvPr/>
        </p:nvSpPr>
        <p:spPr>
          <a:xfrm>
            <a:off x="1551614" y="2109617"/>
            <a:ext cx="9088771" cy="1292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ko-KR" altLang="en-US" sz="4000" dirty="0">
                <a:latin typeface="서울남산체 B" panose="02020503020101020101" pitchFamily="18" charset="-127"/>
                <a:ea typeface="서울남산체 B"/>
                <a:cs typeface="Times New Roman"/>
              </a:rPr>
              <a:t>감사합니다</a:t>
            </a:r>
            <a:r>
              <a:rPr lang="en-US" altLang="ko-KR" sz="4000" dirty="0">
                <a:latin typeface="서울남산체 B" panose="02020503020101020101" pitchFamily="18" charset="-127"/>
                <a:ea typeface="서울남산체 B"/>
                <a:cs typeface="Times New Roman"/>
              </a:rPr>
              <a:t>.</a:t>
            </a:r>
            <a:endParaRPr lang="ko-KR" altLang="en-US" sz="4000" dirty="0">
              <a:latin typeface="서울남산체 B" panose="02020503020101020101" pitchFamily="18" charset="-127"/>
              <a:ea typeface="서울남산체 B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725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2. </a:t>
            </a:r>
            <a:r>
              <a:rPr lang="ko-KR" altLang="en-US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실험 진행 순서</a:t>
            </a:r>
            <a:endParaRPr lang="ko-KR" altLang="en-US" sz="35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87C66-FB86-097E-DB59-8134C084F479}"/>
              </a:ext>
            </a:extLst>
          </p:cNvPr>
          <p:cNvSpPr txBox="1"/>
          <p:nvPr/>
        </p:nvSpPr>
        <p:spPr>
          <a:xfrm>
            <a:off x="432970" y="1266825"/>
            <a:ext cx="10463630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dirty="0">
                <a:latin typeface="서울남산체 B" panose="02020503020101020101" pitchFamily="18" charset="-127"/>
                <a:ea typeface="서울남산 장체 EB" panose="02020503020101020101"/>
              </a:rPr>
              <a:t>하드웨어 설계 </a:t>
            </a:r>
            <a:r>
              <a:rPr lang="en-US" altLang="ko-KR" dirty="0">
                <a:latin typeface="서울남산체 B" panose="02020503020101020101" pitchFamily="18" charset="-127"/>
                <a:ea typeface="서울남산 장체 EB" panose="02020503020101020101"/>
              </a:rPr>
              <a:t>(DAQ/ Accelerometer/ Gyroscope/ Potentiometer/ Breadboard)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dirty="0">
                <a:latin typeface="서울남산체 B" panose="02020503020101020101" pitchFamily="18" charset="-127"/>
                <a:ea typeface="서울남산 장체 EB" panose="02020503020101020101"/>
              </a:rPr>
              <a:t>컴퓨터와 연결 및 전압 인가 상태 확인</a:t>
            </a:r>
            <a:endParaRPr lang="en-US" altLang="ko-KR" dirty="0">
              <a:latin typeface="서울남산체 B" panose="02020503020101020101" pitchFamily="18" charset="-127"/>
              <a:ea typeface="서울남산 장체 EB" panose="02020503020101020101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pc="-30" dirty="0" err="1">
                <a:latin typeface="서울남산체 B" panose="02020503020101020101" pitchFamily="18" charset="-127"/>
                <a:ea typeface="서울남산 장체 EB" panose="02020503020101020101"/>
              </a:rPr>
              <a:t>센서마다</a:t>
            </a:r>
            <a:r>
              <a:rPr lang="ko-KR" altLang="en-US" spc="-30" dirty="0">
                <a:latin typeface="서울남산체 B" panose="02020503020101020101" pitchFamily="18" charset="-127"/>
                <a:ea typeface="서울남산 장체 EB" panose="02020503020101020101"/>
              </a:rPr>
              <a:t> 각도 별 전압 값</a:t>
            </a:r>
            <a:r>
              <a:rPr lang="en-US" altLang="ko-KR" spc="-30" dirty="0">
                <a:latin typeface="서울남산체 B" panose="02020503020101020101" pitchFamily="18" charset="-127"/>
                <a:ea typeface="서울남산 장체 EB" panose="02020503020101020101"/>
              </a:rPr>
              <a:t>(Accelerometer/ Potentiometer)</a:t>
            </a:r>
            <a:r>
              <a:rPr lang="ko-KR" altLang="en-US" spc="-30" dirty="0">
                <a:latin typeface="서울남산체 B" panose="02020503020101020101" pitchFamily="18" charset="-127"/>
                <a:ea typeface="서울남산 장체 EB" panose="02020503020101020101"/>
              </a:rPr>
              <a:t> 계측 또는 정지 상태의 전압 값</a:t>
            </a:r>
            <a:r>
              <a:rPr lang="en-US" altLang="ko-KR" spc="-30" dirty="0">
                <a:latin typeface="서울남산체 B" panose="02020503020101020101" pitchFamily="18" charset="-127"/>
                <a:ea typeface="서울남산 장체 EB" panose="02020503020101020101"/>
              </a:rPr>
              <a:t>(Gyroscope) </a:t>
            </a:r>
            <a:r>
              <a:rPr lang="ko-KR" altLang="en-US" spc="-30" dirty="0">
                <a:latin typeface="서울남산체 B" panose="02020503020101020101" pitchFamily="18" charset="-127"/>
                <a:ea typeface="서울남산 장체 EB" panose="02020503020101020101"/>
              </a:rPr>
              <a:t>계측</a:t>
            </a:r>
            <a:endParaRPr lang="en-US" altLang="ko-KR" spc="-30" dirty="0">
              <a:latin typeface="서울남산체 B" panose="02020503020101020101" pitchFamily="18" charset="-127"/>
              <a:ea typeface="서울남산 장체 EB" panose="02020503020101020101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dirty="0">
                <a:latin typeface="서울남산체 B" panose="02020503020101020101" pitchFamily="18" charset="-127"/>
                <a:ea typeface="서울남산 장체 EB" panose="02020503020101020101"/>
              </a:rPr>
              <a:t>센서의 계측 값으로 각도 산출</a:t>
            </a:r>
            <a:r>
              <a:rPr lang="en-US" altLang="ko-KR" dirty="0">
                <a:latin typeface="서울남산체 B" panose="02020503020101020101" pitchFamily="18" charset="-127"/>
                <a:ea typeface="서울남산 장체 EB" panose="02020503020101020101"/>
              </a:rPr>
              <a:t>, </a:t>
            </a:r>
            <a:r>
              <a:rPr lang="ko-KR" altLang="en-US" dirty="0">
                <a:latin typeface="서울남산체 B" panose="02020503020101020101" pitchFamily="18" charset="-127"/>
                <a:ea typeface="서울남산 장체 EB" panose="02020503020101020101"/>
              </a:rPr>
              <a:t>참 값으로 가정하는 가변저항으로 산출한 각도와 비교</a:t>
            </a:r>
            <a:endParaRPr lang="en-US" altLang="ko-KR" dirty="0">
              <a:latin typeface="서울남산체 B" panose="02020503020101020101" pitchFamily="18" charset="-127"/>
              <a:ea typeface="서울남산 장체 EB" panose="02020503020101020101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dirty="0">
                <a:latin typeface="서울남산체 B" panose="02020503020101020101" pitchFamily="18" charset="-127"/>
                <a:ea typeface="서울남산 장체 EB" panose="02020503020101020101"/>
              </a:rPr>
              <a:t>디지털 필터 설계</a:t>
            </a:r>
            <a:r>
              <a:rPr lang="en-US" altLang="ko-KR" dirty="0">
                <a:latin typeface="서울남산체 B" panose="02020503020101020101" pitchFamily="18" charset="-127"/>
                <a:ea typeface="서울남산 장체 EB" panose="02020503020101020101"/>
              </a:rPr>
              <a:t>(Complementary Filter/ Kalman Filter)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dirty="0">
                <a:latin typeface="서울남산체 B" panose="02020503020101020101" pitchFamily="18" charset="-127"/>
                <a:ea typeface="서울남산 장체 EB" panose="02020503020101020101"/>
              </a:rPr>
              <a:t>필터를 거친 각도와 센서로 계측한 각도 비교</a:t>
            </a:r>
            <a:r>
              <a:rPr lang="en-US" altLang="ko-KR" dirty="0">
                <a:latin typeface="서울남산체 B" panose="02020503020101020101" pitchFamily="18" charset="-127"/>
                <a:ea typeface="서울남산 장체 EB" panose="02020503020101020101"/>
              </a:rPr>
              <a:t>/ </a:t>
            </a:r>
            <a:r>
              <a:rPr lang="ko-KR" altLang="en-US" dirty="0">
                <a:latin typeface="서울남산체 B" panose="02020503020101020101" pitchFamily="18" charset="-127"/>
                <a:ea typeface="서울남산 장체 EB" panose="02020503020101020101"/>
              </a:rPr>
              <a:t>가변저항의 각도와 비교</a:t>
            </a:r>
            <a:endParaRPr lang="en-US" altLang="ko-KR" dirty="0">
              <a:latin typeface="서울남산체 B" panose="02020503020101020101" pitchFamily="18" charset="-127"/>
              <a:ea typeface="서울남산 장체 EB" panose="02020503020101020101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endParaRPr lang="en-US" altLang="ko-KR" dirty="0">
              <a:latin typeface="서울남산체 B" panose="02020503020101020101" pitchFamily="18" charset="-127"/>
              <a:ea typeface="서울남산 장체 EB" panose="02020503020101020101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서울남산체 B" panose="02020503020101020101" pitchFamily="18" charset="-127"/>
              <a:ea typeface="서울남산 장체 EB" panose="02020503020101020101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81031"/>
            <a:ext cx="7248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09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10381508" cy="531548"/>
          </a:xfrm>
        </p:spPr>
        <p:txBody>
          <a:bodyPr>
            <a:noAutofit/>
          </a:bodyPr>
          <a:lstStyle/>
          <a:p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3-1. </a:t>
            </a:r>
            <a:r>
              <a:rPr lang="ko-KR" altLang="en-US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센서 별 계측 </a:t>
            </a:r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(Potentiometer, Accelerometer)</a:t>
            </a:r>
            <a:endParaRPr lang="ko-KR" altLang="en-US" sz="35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187C66-FB86-097E-DB59-8134C084F479}"/>
                  </a:ext>
                </a:extLst>
              </p:cNvPr>
              <p:cNvSpPr txBox="1"/>
              <p:nvPr/>
            </p:nvSpPr>
            <p:spPr>
              <a:xfrm>
                <a:off x="350848" y="1297020"/>
                <a:ext cx="10463630" cy="481490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dirty="0">
                    <a:latin typeface="서울남산 장체 EB"/>
                    <a:ea typeface="서울남산체 B" panose="02020503020101020101" pitchFamily="18" charset="-127"/>
                  </a:rPr>
                  <a:t>○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Potentiometer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   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- 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움직이는 진자의 각도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latin typeface="Cambria Math" panose="02040503050406030204" pitchFamily="18" charset="0"/>
                        <a:ea typeface="서울남산 장체 EB" panose="02020503020101020101"/>
                      </a:rPr>
                      <m:t>에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 장체 EB" panose="02020503020101020101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  <a:ea typeface="서울남산 장체 EB" panose="02020503020101020101"/>
                      </a:rPr>
                      <m:t>따른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 장체 EB" panose="02020503020101020101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 장체 EB" panose="02020503020101020101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 장체 EB" panose="02020503020101020101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 장체 EB" panose="02020503020101020101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의 전압을 측정</a:t>
                </a:r>
                <a:endParaRPr lang="en-US" altLang="ko-KR" dirty="0">
                  <a:latin typeface="서울남산체 B" panose="02020503020101020101" pitchFamily="18" charset="-127"/>
                  <a:ea typeface="서울남산 장체 EB" panose="02020503020101020101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       전압과 각도 사이의 관계를 추정</a:t>
                </a:r>
                <a:endParaRPr lang="en-US" altLang="ko-KR" dirty="0">
                  <a:latin typeface="서울남산체 B" panose="02020503020101020101" pitchFamily="18" charset="-127"/>
                  <a:ea typeface="서울남산 장체 EB" panose="02020503020101020101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sz="500" dirty="0">
                  <a:latin typeface="서울남산체 B" panose="02020503020101020101" pitchFamily="18" charset="-127"/>
                  <a:ea typeface="서울남산 장체 EB" panose="02020503020101020101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dirty="0">
                    <a:latin typeface="서울남산 장체 EB"/>
                    <a:ea typeface="서울남산체 B" panose="02020503020101020101" pitchFamily="18" charset="-127"/>
                  </a:rPr>
                  <a:t>○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Accelerometer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   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- 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중력 가속도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(g)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와 그에 따른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 장체 EB" panose="02020503020101020101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 장체 EB" panose="02020503020101020101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 장체 EB" panose="02020503020101020101"/>
                      </a:rPr>
                      <m:t>𝑦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 장체 EB" panose="02020503020101020101"/>
                      </a:rPr>
                      <m:t>축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 장체 EB" panose="02020503020101020101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 장체 EB" panose="02020503020101020101"/>
                      </a:rPr>
                      <m:t>가</m:t>
                    </m:r>
                  </m:oMath>
                </a14:m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속도 관계를 삼각함수로 표현 </a:t>
                </a:r>
                <a:b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</a:b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      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역삼각함수를 통해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 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추정</a:t>
                </a:r>
                <a:b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𝑔𝑠𝑖𝑛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𝑔𝑐𝑜𝑠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,   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>
                  <a:latin typeface="서울남산체 B" panose="02020503020101020101" pitchFamily="18" charset="-127"/>
                  <a:ea typeface="서울남산 장체 EB" panose="02020503020101020101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187C66-FB86-097E-DB59-8134C084F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48" y="1297020"/>
                <a:ext cx="10463630" cy="4814908"/>
              </a:xfrm>
              <a:prstGeom prst="rect">
                <a:avLst/>
              </a:prstGeom>
              <a:blipFill>
                <a:blip r:embed="rId2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2513CD66-0834-6ECD-6FB8-127CD86B8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39"/>
          <a:stretch/>
        </p:blipFill>
        <p:spPr>
          <a:xfrm>
            <a:off x="7941963" y="1332251"/>
            <a:ext cx="3526155" cy="2149970"/>
          </a:xfrm>
          <a:prstGeom prst="rect">
            <a:avLst/>
          </a:prstGeom>
        </p:spPr>
      </p:pic>
      <p:pic>
        <p:nvPicPr>
          <p:cNvPr id="7" name="그림 6" descr="텍스트, 문구용품, 봉투, 명함이(가) 표시된 사진&#10;&#10;자동 생성된 설명">
            <a:extLst>
              <a:ext uri="{FF2B5EF4-FFF2-40B4-BE49-F238E27FC236}">
                <a16:creationId xmlns:a16="http://schemas.microsoft.com/office/drawing/2014/main" id="{A3ADE079-D8AE-E249-2A56-CCDC1D89D6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84" t="7321" r="4970"/>
          <a:stretch/>
        </p:blipFill>
        <p:spPr bwMode="auto">
          <a:xfrm>
            <a:off x="8338838" y="3675091"/>
            <a:ext cx="2732405" cy="25170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217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10381508" cy="531548"/>
          </a:xfrm>
        </p:spPr>
        <p:txBody>
          <a:bodyPr>
            <a:noAutofit/>
          </a:bodyPr>
          <a:lstStyle/>
          <a:p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3-1. </a:t>
            </a:r>
            <a:r>
              <a:rPr lang="ko-KR" altLang="en-US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센서 별 계측 </a:t>
            </a:r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(Linear Square Method)</a:t>
            </a:r>
            <a:endParaRPr lang="ko-KR" altLang="en-US" sz="35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187C66-FB86-097E-DB59-8134C084F479}"/>
                  </a:ext>
                </a:extLst>
              </p:cNvPr>
              <p:cNvSpPr txBox="1"/>
              <p:nvPr/>
            </p:nvSpPr>
            <p:spPr>
              <a:xfrm>
                <a:off x="350848" y="1452095"/>
                <a:ext cx="10463630" cy="4861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dirty="0">
                    <a:latin typeface="서울남산 장체 EB"/>
                    <a:ea typeface="서울남산체 B" panose="02020503020101020101" pitchFamily="18" charset="-127"/>
                  </a:rPr>
                  <a:t>○ 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각도와 전압의 관계를 수학적으로 모델링 </a:t>
                </a:r>
                <a:b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</a:b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   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  <a:sym typeface="Wingdings" panose="05000000000000000000" pitchFamily="2" charset="2"/>
                  </a:rPr>
                  <a:t>최소 </a:t>
                </a:r>
                <a:r>
                  <a:rPr lang="ko-KR" altLang="en-US" dirty="0" err="1">
                    <a:latin typeface="서울남산체 B" panose="02020503020101020101" pitchFamily="18" charset="-127"/>
                    <a:ea typeface="서울남산 장체 EB" panose="02020503020101020101"/>
                    <a:sym typeface="Wingdings" panose="05000000000000000000" pitchFamily="2" charset="2"/>
                  </a:rPr>
                  <a:t>제곱법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  <a:sym typeface="Wingdings" panose="05000000000000000000" pitchFamily="2" charset="2"/>
                  </a:rPr>
                  <a:t>(Linear Square Method)</a:t>
                </a:r>
                <a:endParaRPr lang="en-US" altLang="ko-KR" b="0" i="1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b="0" i="1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altLang="ko-KR" b="0" i="1" kern="1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kern="10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kern="10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kern="100" dirty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kern="100" dirty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b="0" i="1" kern="100" dirty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kern="10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kern="10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kern="10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kern="10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kern="10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kern="1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ko-KR" altLang="en-US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란 최소 제곱 오차를 줄이는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ko-KR" altLang="en-US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최적의 </a:t>
                </a:r>
                <a:r>
                  <a:rPr lang="ko-KR" altLang="en-US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계수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</a:t>
                </a:r>
                <a:r>
                  <a:rPr lang="ko-KR" altLang="en-US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와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</a:t>
                </a:r>
                <a:r>
                  <a:rPr lang="ko-KR" altLang="en-US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행렬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서울남산체 B" panose="02020503020101020101" pitchFamily="18" charset="-127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서울남산체 B" panose="02020503020101020101" pitchFamily="18" charset="-127"/>
                        </a:rPr>
                        <m:t>𝑎𝑥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서울남산체 B" panose="02020503020101020101" pitchFamily="18" charset="-127"/>
                        </a:rPr>
                        <m:t>+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서울남산체 B" panose="02020503020101020101" pitchFamily="18" charset="-127"/>
                        </a:rPr>
                        <m:t>𝑏</m:t>
                      </m:r>
                    </m:oMath>
                  </m:oMathPara>
                </a14:m>
                <a:endParaRPr lang="en-US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란 최소 제곱법으로 산출된</a:t>
                </a:r>
                <a:endParaRPr lang="en-US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ko-KR" altLang="en-US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최적 계수로 임의의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B" panose="02020503020101020101" pitchFamily="18" charset="-127"/>
                      </a:rPr>
                      <m:t>𝑥</m:t>
                    </m:r>
                  </m:oMath>
                </a14:m>
                <a:r>
                  <a:rPr lang="ko-KR" altLang="en-US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대한 </a:t>
                </a:r>
                <a:r>
                  <a:rPr lang="ko-KR" altLang="en-US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결과값</a:t>
                </a:r>
                <a:endParaRPr lang="en-US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187C66-FB86-097E-DB59-8134C084F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48" y="1452095"/>
                <a:ext cx="10463630" cy="4861331"/>
              </a:xfrm>
              <a:prstGeom prst="rect">
                <a:avLst/>
              </a:prstGeom>
              <a:blipFill>
                <a:blip r:embed="rId3"/>
                <a:stretch>
                  <a:fillRect l="-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959B6DB0-8FEB-6430-0389-7297615B1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446" y="1800248"/>
            <a:ext cx="4120161" cy="32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3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10381508" cy="531548"/>
          </a:xfrm>
        </p:spPr>
        <p:txBody>
          <a:bodyPr>
            <a:noAutofit/>
          </a:bodyPr>
          <a:lstStyle/>
          <a:p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3-1. </a:t>
            </a:r>
            <a:r>
              <a:rPr lang="ko-KR" altLang="en-US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센서 별 계측 </a:t>
            </a:r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(Linear Square Method)</a:t>
            </a:r>
            <a:endParaRPr lang="ko-KR" altLang="en-US" sz="35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9B6DB0-8FEB-6430-0389-7297615B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963" y="2197871"/>
            <a:ext cx="2614263" cy="206690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F2C411C-F2C8-2731-36D1-9E491DE77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01660"/>
              </p:ext>
            </p:extLst>
          </p:nvPr>
        </p:nvGraphicFramePr>
        <p:xfrm>
          <a:off x="196160" y="4341343"/>
          <a:ext cx="1906604" cy="1613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083">
                  <a:extLst>
                    <a:ext uri="{9D8B030D-6E8A-4147-A177-3AD203B41FA5}">
                      <a16:colId xmlns:a16="http://schemas.microsoft.com/office/drawing/2014/main" val="1785253336"/>
                    </a:ext>
                  </a:extLst>
                </a:gridCol>
                <a:gridCol w="1050521">
                  <a:extLst>
                    <a:ext uri="{9D8B030D-6E8A-4147-A177-3AD203B41FA5}">
                      <a16:colId xmlns:a16="http://schemas.microsoft.com/office/drawing/2014/main" val="309430610"/>
                    </a:ext>
                  </a:extLst>
                </a:gridCol>
              </a:tblGrid>
              <a:tr h="236402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측정 </a:t>
                      </a:r>
                      <a:r>
                        <a:rPr lang="ko-KR" altLang="en-US" sz="11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각도별</a:t>
                      </a: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축 </a:t>
                      </a:r>
                      <a:r>
                        <a:rPr lang="ko-KR" altLang="en-US" sz="11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전압값</a:t>
                      </a:r>
                      <a:endParaRPr lang="en-US" alt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7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extLst>
                  <a:ext uri="{0D108BD9-81ED-4DB2-BD59-A6C34878D82A}">
                    <a16:rowId xmlns:a16="http://schemas.microsoft.com/office/drawing/2014/main" val="1609283546"/>
                  </a:ext>
                </a:extLst>
              </a:tr>
              <a:tr h="23640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 dirty="0">
                          <a:effectLst/>
                        </a:rPr>
                        <a:t>각도</a:t>
                      </a:r>
                      <a:r>
                        <a:rPr lang="en-US" sz="1100" kern="0" dirty="0">
                          <a:effectLst/>
                        </a:rPr>
                        <a:t>[</a:t>
                      </a:r>
                      <a:r>
                        <a:rPr lang="ko-KR" sz="1100" kern="0" dirty="0">
                          <a:effectLst/>
                        </a:rPr>
                        <a:t>°</a:t>
                      </a:r>
                      <a:r>
                        <a:rPr lang="en-US" sz="1100" kern="0" dirty="0">
                          <a:effectLst/>
                        </a:rPr>
                        <a:t>]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 dirty="0" err="1">
                          <a:effectLst/>
                        </a:rPr>
                        <a:t>전압값</a:t>
                      </a:r>
                      <a:r>
                        <a:rPr lang="en-US" sz="1100" kern="0" dirty="0">
                          <a:effectLst/>
                        </a:rPr>
                        <a:t>[V]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extLst>
                  <a:ext uri="{0D108BD9-81ED-4DB2-BD59-A6C34878D82A}">
                    <a16:rowId xmlns:a16="http://schemas.microsoft.com/office/drawing/2014/main" val="454235193"/>
                  </a:ext>
                </a:extLst>
              </a:tr>
              <a:tr h="22614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-90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2.00773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extLst>
                  <a:ext uri="{0D108BD9-81ED-4DB2-BD59-A6C34878D82A}">
                    <a16:rowId xmlns:a16="http://schemas.microsoft.com/office/drawing/2014/main" val="2556722913"/>
                  </a:ext>
                </a:extLst>
              </a:tr>
              <a:tr h="22614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-45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1.864482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extLst>
                  <a:ext uri="{0D108BD9-81ED-4DB2-BD59-A6C34878D82A}">
                    <a16:rowId xmlns:a16="http://schemas.microsoft.com/office/drawing/2014/main" val="2360706265"/>
                  </a:ext>
                </a:extLst>
              </a:tr>
              <a:tr h="22614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0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1.814455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extLst>
                  <a:ext uri="{0D108BD9-81ED-4DB2-BD59-A6C34878D82A}">
                    <a16:rowId xmlns:a16="http://schemas.microsoft.com/office/drawing/2014/main" val="1020222076"/>
                  </a:ext>
                </a:extLst>
              </a:tr>
              <a:tr h="22614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45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1.866115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extLst>
                  <a:ext uri="{0D108BD9-81ED-4DB2-BD59-A6C34878D82A}">
                    <a16:rowId xmlns:a16="http://schemas.microsoft.com/office/drawing/2014/main" val="3607267713"/>
                  </a:ext>
                </a:extLst>
              </a:tr>
              <a:tr h="23640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90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2.011323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extLst>
                  <a:ext uri="{0D108BD9-81ED-4DB2-BD59-A6C34878D82A}">
                    <a16:rowId xmlns:a16="http://schemas.microsoft.com/office/drawing/2014/main" val="223567377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06DB28-9562-C07D-5980-70DBFBD7C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55638"/>
              </p:ext>
            </p:extLst>
          </p:nvPr>
        </p:nvGraphicFramePr>
        <p:xfrm>
          <a:off x="2324262" y="4341343"/>
          <a:ext cx="1906604" cy="1613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083">
                  <a:extLst>
                    <a:ext uri="{9D8B030D-6E8A-4147-A177-3AD203B41FA5}">
                      <a16:colId xmlns:a16="http://schemas.microsoft.com/office/drawing/2014/main" val="150479174"/>
                    </a:ext>
                  </a:extLst>
                </a:gridCol>
                <a:gridCol w="1050521">
                  <a:extLst>
                    <a:ext uri="{9D8B030D-6E8A-4147-A177-3AD203B41FA5}">
                      <a16:colId xmlns:a16="http://schemas.microsoft.com/office/drawing/2014/main" val="752889623"/>
                    </a:ext>
                  </a:extLst>
                </a:gridCol>
              </a:tblGrid>
              <a:tr h="236402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측정 </a:t>
                      </a:r>
                      <a:r>
                        <a:rPr lang="ko-KR" altLang="en-US" sz="11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각도별</a:t>
                      </a: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축 </a:t>
                      </a:r>
                      <a:r>
                        <a:rPr lang="ko-KR" altLang="en-US" sz="11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전압값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7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extLst>
                  <a:ext uri="{0D108BD9-81ED-4DB2-BD59-A6C34878D82A}">
                    <a16:rowId xmlns:a16="http://schemas.microsoft.com/office/drawing/2014/main" val="62718025"/>
                  </a:ext>
                </a:extLst>
              </a:tr>
              <a:tr h="23640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 dirty="0">
                          <a:effectLst/>
                        </a:rPr>
                        <a:t>각도</a:t>
                      </a:r>
                      <a:r>
                        <a:rPr lang="en-US" sz="1100" kern="0" dirty="0">
                          <a:effectLst/>
                        </a:rPr>
                        <a:t>[</a:t>
                      </a:r>
                      <a:r>
                        <a:rPr lang="ko-KR" sz="1100" kern="0" dirty="0">
                          <a:effectLst/>
                        </a:rPr>
                        <a:t>°</a:t>
                      </a:r>
                      <a:r>
                        <a:rPr lang="en-US" sz="1100" kern="0" dirty="0">
                          <a:effectLst/>
                        </a:rPr>
                        <a:t>]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 dirty="0" err="1">
                          <a:effectLst/>
                        </a:rPr>
                        <a:t>전압값</a:t>
                      </a:r>
                      <a:r>
                        <a:rPr lang="en-US" sz="1100" kern="0" dirty="0">
                          <a:effectLst/>
                        </a:rPr>
                        <a:t>[V]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extLst>
                  <a:ext uri="{0D108BD9-81ED-4DB2-BD59-A6C34878D82A}">
                    <a16:rowId xmlns:a16="http://schemas.microsoft.com/office/drawing/2014/main" val="1081636527"/>
                  </a:ext>
                </a:extLst>
              </a:tr>
              <a:tr h="22614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-90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1.833164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extLst>
                  <a:ext uri="{0D108BD9-81ED-4DB2-BD59-A6C34878D82A}">
                    <a16:rowId xmlns:a16="http://schemas.microsoft.com/office/drawing/2014/main" val="646626745"/>
                  </a:ext>
                </a:extLst>
              </a:tr>
              <a:tr h="22614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-45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1.8943685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extLst>
                  <a:ext uri="{0D108BD9-81ED-4DB2-BD59-A6C34878D82A}">
                    <a16:rowId xmlns:a16="http://schemas.microsoft.com/office/drawing/2014/main" val="2606787840"/>
                  </a:ext>
                </a:extLst>
              </a:tr>
              <a:tr h="22614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0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2.022593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extLst>
                  <a:ext uri="{0D108BD9-81ED-4DB2-BD59-A6C34878D82A}">
                    <a16:rowId xmlns:a16="http://schemas.microsoft.com/office/drawing/2014/main" val="2112639097"/>
                  </a:ext>
                </a:extLst>
              </a:tr>
              <a:tr h="22614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45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2.155640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extLst>
                  <a:ext uri="{0D108BD9-81ED-4DB2-BD59-A6C34878D82A}">
                    <a16:rowId xmlns:a16="http://schemas.microsoft.com/office/drawing/2014/main" val="1964246428"/>
                  </a:ext>
                </a:extLst>
              </a:tr>
              <a:tr h="23640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90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2.224064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61" marR="46161" marT="0" marB="0" anchor="ctr"/>
                </a:tc>
                <a:extLst>
                  <a:ext uri="{0D108BD9-81ED-4DB2-BD59-A6C34878D82A}">
                    <a16:rowId xmlns:a16="http://schemas.microsoft.com/office/drawing/2014/main" val="398042361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347A247-9912-65B3-8883-B59FBB888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309342"/>
              </p:ext>
            </p:extLst>
          </p:nvPr>
        </p:nvGraphicFramePr>
        <p:xfrm>
          <a:off x="1382231" y="1693930"/>
          <a:ext cx="1906603" cy="1606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083">
                  <a:extLst>
                    <a:ext uri="{9D8B030D-6E8A-4147-A177-3AD203B41FA5}">
                      <a16:colId xmlns:a16="http://schemas.microsoft.com/office/drawing/2014/main" val="485014699"/>
                    </a:ext>
                  </a:extLst>
                </a:gridCol>
                <a:gridCol w="1050520">
                  <a:extLst>
                    <a:ext uri="{9D8B030D-6E8A-4147-A177-3AD203B41FA5}">
                      <a16:colId xmlns:a16="http://schemas.microsoft.com/office/drawing/2014/main" val="1518967101"/>
                    </a:ext>
                  </a:extLst>
                </a:gridCol>
              </a:tblGrid>
              <a:tr h="27570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>
                          <a:effectLst/>
                        </a:rPr>
                        <a:t>각도</a:t>
                      </a:r>
                      <a:r>
                        <a:rPr lang="en-US" sz="1100" kern="0">
                          <a:effectLst/>
                        </a:rPr>
                        <a:t>[</a:t>
                      </a:r>
                      <a:r>
                        <a:rPr lang="ko-KR" sz="1100" kern="0">
                          <a:effectLst/>
                        </a:rPr>
                        <a:t>°</a:t>
                      </a:r>
                      <a:r>
                        <a:rPr lang="en-US" sz="1100" kern="0">
                          <a:effectLst/>
                        </a:rPr>
                        <a:t>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100" kern="0">
                          <a:effectLst/>
                        </a:rPr>
                        <a:t>전압값</a:t>
                      </a:r>
                      <a:r>
                        <a:rPr lang="en-US" sz="1100" kern="0">
                          <a:effectLst/>
                        </a:rPr>
                        <a:t>[V]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897170961"/>
                  </a:ext>
                </a:extLst>
              </a:tr>
              <a:tr h="26373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-90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4.007009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372784530"/>
                  </a:ext>
                </a:extLst>
              </a:tr>
              <a:tr h="26373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-45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3.253983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4158694592"/>
                  </a:ext>
                </a:extLst>
              </a:tr>
              <a:tr h="26373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2.665913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467427542"/>
                  </a:ext>
                </a:extLst>
              </a:tr>
              <a:tr h="26373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45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2.065669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155909258"/>
                  </a:ext>
                </a:extLst>
              </a:tr>
              <a:tr h="27570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90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1.371773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63689383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8DC627-B224-30FC-DBBD-1E2761700C86}"/>
              </a:ext>
            </a:extLst>
          </p:cNvPr>
          <p:cNvGrpSpPr/>
          <p:nvPr/>
        </p:nvGrpSpPr>
        <p:grpSpPr>
          <a:xfrm>
            <a:off x="1549114" y="1067815"/>
            <a:ext cx="1634594" cy="482665"/>
            <a:chOff x="1549114" y="1067815"/>
            <a:chExt cx="1634594" cy="482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DCFA58-340D-569A-B742-0E13F7718180}"/>
                </a:ext>
              </a:extLst>
            </p:cNvPr>
            <p:cNvSpPr txBox="1"/>
            <p:nvPr/>
          </p:nvSpPr>
          <p:spPr>
            <a:xfrm>
              <a:off x="1591263" y="1124482"/>
              <a:ext cx="1550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Potentiometer</a:t>
              </a:r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3ACE5F3-E28E-EC28-8FC9-459C5F5206A4}"/>
                </a:ext>
              </a:extLst>
            </p:cNvPr>
            <p:cNvSpPr/>
            <p:nvPr/>
          </p:nvSpPr>
          <p:spPr>
            <a:xfrm>
              <a:off x="1549114" y="1067815"/>
              <a:ext cx="1634594" cy="4826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AF0D542-14B2-02E5-ACFE-B0E35BDF4438}"/>
              </a:ext>
            </a:extLst>
          </p:cNvPr>
          <p:cNvGrpSpPr/>
          <p:nvPr/>
        </p:nvGrpSpPr>
        <p:grpSpPr>
          <a:xfrm>
            <a:off x="1506965" y="3715214"/>
            <a:ext cx="1634594" cy="482665"/>
            <a:chOff x="1506965" y="3840922"/>
            <a:chExt cx="1634594" cy="482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5F9DB6-DBEA-F98E-C222-C41DC88D4F25}"/>
                </a:ext>
              </a:extLst>
            </p:cNvPr>
            <p:cNvSpPr txBox="1"/>
            <p:nvPr/>
          </p:nvSpPr>
          <p:spPr>
            <a:xfrm>
              <a:off x="1549114" y="3883969"/>
              <a:ext cx="1563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Accelerometer</a:t>
              </a:r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C8741E4-AA0D-9E80-D841-10433E81EDE1}"/>
                </a:ext>
              </a:extLst>
            </p:cNvPr>
            <p:cNvSpPr/>
            <p:nvPr/>
          </p:nvSpPr>
          <p:spPr>
            <a:xfrm>
              <a:off x="1506965" y="3840922"/>
              <a:ext cx="1634594" cy="4826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C71FBB3-7170-1956-0A93-8AE7D3860492}"/>
              </a:ext>
            </a:extLst>
          </p:cNvPr>
          <p:cNvSpPr/>
          <p:nvPr/>
        </p:nvSpPr>
        <p:spPr>
          <a:xfrm>
            <a:off x="7520231" y="2925004"/>
            <a:ext cx="674703" cy="5315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6928A0C-B41B-4DD8-5377-7982E4B59644}"/>
              </a:ext>
            </a:extLst>
          </p:cNvPr>
          <p:cNvSpPr/>
          <p:nvPr/>
        </p:nvSpPr>
        <p:spPr>
          <a:xfrm>
            <a:off x="3977255" y="2965548"/>
            <a:ext cx="674703" cy="5315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C418C5BA-1508-FFE9-F639-4E7C392B5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34" y="1067815"/>
            <a:ext cx="3588385" cy="10845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0D090C1-616E-0322-FFF0-11EA2B4E2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5095" y="2267353"/>
            <a:ext cx="2768062" cy="19279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BE0E318-9DFA-5438-1A3B-31A9CE7499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8391" y="4264773"/>
            <a:ext cx="2761469" cy="191276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3E4058-ED9C-B3A5-DEDA-36D53C412BC3}"/>
              </a:ext>
            </a:extLst>
          </p:cNvPr>
          <p:cNvSpPr/>
          <p:nvPr/>
        </p:nvSpPr>
        <p:spPr>
          <a:xfrm>
            <a:off x="8646319" y="2801386"/>
            <a:ext cx="2695575" cy="287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AA54B6-740E-0A71-D79B-685D88990E74}"/>
              </a:ext>
            </a:extLst>
          </p:cNvPr>
          <p:cNvSpPr/>
          <p:nvPr/>
        </p:nvSpPr>
        <p:spPr>
          <a:xfrm>
            <a:off x="8646319" y="3888273"/>
            <a:ext cx="2695575" cy="287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612EC8-4F5C-A81C-7B51-F9F61132DA22}"/>
              </a:ext>
            </a:extLst>
          </p:cNvPr>
          <p:cNvSpPr/>
          <p:nvPr/>
        </p:nvSpPr>
        <p:spPr>
          <a:xfrm>
            <a:off x="8646319" y="4790766"/>
            <a:ext cx="2695575" cy="287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5064A3-4E51-C06F-B53E-AF1D8DC0089E}"/>
              </a:ext>
            </a:extLst>
          </p:cNvPr>
          <p:cNvSpPr/>
          <p:nvPr/>
        </p:nvSpPr>
        <p:spPr>
          <a:xfrm>
            <a:off x="8646319" y="5857566"/>
            <a:ext cx="2695575" cy="287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40B21E-F7AD-512A-D1E0-5825BC28A604}"/>
              </a:ext>
            </a:extLst>
          </p:cNvPr>
          <p:cNvSpPr/>
          <p:nvPr/>
        </p:nvSpPr>
        <p:spPr>
          <a:xfrm>
            <a:off x="8248650" y="1550383"/>
            <a:ext cx="3463290" cy="564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936DDA-1F5E-D91E-5A21-1F84D0CCA177}"/>
              </a:ext>
            </a:extLst>
          </p:cNvPr>
          <p:cNvSpPr txBox="1"/>
          <p:nvPr/>
        </p:nvSpPr>
        <p:spPr>
          <a:xfrm>
            <a:off x="4844143" y="4349538"/>
            <a:ext cx="250371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Linear Regression</a:t>
            </a:r>
            <a:br>
              <a:rPr kumimoji="1" lang="en-US" altLang="ko-Kore-KR" sz="1600" dirty="0"/>
            </a:br>
            <a:r>
              <a:rPr kumimoji="1" lang="en-US" altLang="ko-Kore-KR" sz="1600" dirty="0"/>
              <a:t>using Least Square Method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6957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3-1. </a:t>
            </a:r>
            <a:r>
              <a:rPr lang="ko-KR" altLang="en-US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센서 별 계측 </a:t>
            </a:r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(Gyroscope)</a:t>
            </a:r>
            <a:endParaRPr lang="ko-KR" altLang="en-US" sz="35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187C66-FB86-097E-DB59-8134C084F479}"/>
                  </a:ext>
                </a:extLst>
              </p:cNvPr>
              <p:cNvSpPr txBox="1"/>
              <p:nvPr/>
            </p:nvSpPr>
            <p:spPr>
              <a:xfrm>
                <a:off x="350848" y="1114744"/>
                <a:ext cx="10463630" cy="33430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dirty="0">
                    <a:latin typeface="서울남산 장체 EB"/>
                    <a:ea typeface="서울남산체 B" panose="02020503020101020101" pitchFamily="18" charset="-127"/>
                  </a:rPr>
                  <a:t>○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Gyroscope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의 전압은 각속도에 비례</a:t>
                </a:r>
                <a:endParaRPr lang="en-US" altLang="ko-KR" dirty="0">
                  <a:latin typeface="서울남산체 B" panose="02020503020101020101" pitchFamily="18" charset="-127"/>
                  <a:ea typeface="서울남산 장체 EB" panose="02020503020101020101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sz="500" dirty="0">
                  <a:latin typeface="서울남산체 B" panose="02020503020101020101" pitchFamily="18" charset="-127"/>
                  <a:ea typeface="서울남산 장체 EB" panose="02020503020101020101"/>
                </a:endParaRPr>
              </a:p>
              <a:p>
                <a:pPr algn="just"/>
                <a:r>
                  <a:rPr lang="en-US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,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𝑑𝑡</m:t>
                    </m:r>
                  </m:oMath>
                </a14:m>
                <a:endParaRPr lang="en-US" altLang="ko-KR" dirty="0">
                  <a:latin typeface="서울남산체 B" panose="02020503020101020101" pitchFamily="18" charset="-127"/>
                  <a:ea typeface="서울남산 장체 EB" panose="02020503020101020101"/>
                </a:endParaRPr>
              </a:p>
              <a:p>
                <a:pPr algn="just"/>
                <a:endParaRPr lang="en-US" altLang="ko-KR" sz="500" dirty="0">
                  <a:latin typeface="서울남산체 B" panose="02020503020101020101" pitchFamily="18" charset="-127"/>
                  <a:ea typeface="서울남산 장체 EB" panose="02020503020101020101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dirty="0">
                    <a:latin typeface="서울남산 장체 EB"/>
                    <a:ea typeface="서울남산체 B" panose="02020503020101020101" pitchFamily="18" charset="-127"/>
                  </a:rPr>
                  <a:t>○ 디지털 신호를 적분하기 위해서 수치적분을 사용</a:t>
                </a:r>
                <a:endParaRPr lang="en-US" altLang="ko-KR" dirty="0">
                  <a:latin typeface="서울남산 장체 EB"/>
                  <a:ea typeface="서울남산체 B" panose="02020503020101020101" pitchFamily="18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dirty="0">
                    <a:latin typeface="서울남산체 B" panose="02020503020101020101" pitchFamily="18" charset="-127"/>
                    <a:ea typeface="서울남산체 B" panose="02020503020101020101"/>
                  </a:rPr>
                  <a:t>    이때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체 B" panose="02020503020101020101"/>
                  </a:rPr>
                  <a:t>, 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체 B" panose="02020503020101020101"/>
                  </a:rPr>
                  <a:t>오차를 줄이기 위해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체 B" panose="02020503020101020101"/>
                  </a:rPr>
                  <a:t>Trapezoidal Method</a:t>
                </a:r>
              </a:p>
              <a:p>
                <a:pPr>
                  <a:lnSpc>
                    <a:spcPct val="200000"/>
                  </a:lnSpc>
                </a:pPr>
                <a:endParaRPr lang="en-US" altLang="ko-KR" sz="500" dirty="0">
                  <a:latin typeface="서울남산체 B" panose="02020503020101020101" pitchFamily="18" charset="-127"/>
                  <a:ea typeface="서울남산체 B" panose="02020503020101020101"/>
                </a:endParaRPr>
              </a:p>
              <a:p>
                <a:r>
                  <a:rPr lang="en-US" altLang="ko-KR" sz="1800" kern="0" dirty="0">
                    <a:effectLst/>
                    <a:ea typeface="서울남산체 B" panose="02020503020101020101"/>
                    <a:cs typeface="STIX Two Math"/>
                  </a:rPr>
                  <a:t>Backward Euler Method: : </a:t>
                </a:r>
                <a14:m>
                  <m:oMath xmlns:m="http://schemas.openxmlformats.org/officeDocument/2006/math">
                    <m:r>
                      <a:rPr lang="en-US" altLang="ko-KR" sz="1800" i="1" kern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STIX Two Math"/>
                      </a:rPr>
                      <m:t>𝑓</m:t>
                    </m:r>
                    <m:d>
                      <m:dPr>
                        <m:ctrlPr>
                          <a:rPr lang="ko-KR" altLang="ko-KR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ppleSystemUIFont"/>
                          </a:rPr>
                        </m:ctrlPr>
                      </m:dPr>
                      <m:e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𝑥</m:t>
                        </m:r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ppleSystemUIFont"/>
                          </a:rPr>
                          <m:t>, </m:t>
                        </m:r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𝑦</m:t>
                        </m:r>
                      </m:e>
                    </m:d>
                    <m:r>
                      <a:rPr lang="en-US" altLang="ko-KR" sz="1800" i="1" ker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ppleSystemUIFont"/>
                      </a:rPr>
                      <m:t> =</m:t>
                    </m:r>
                    <m:f>
                      <m:fPr>
                        <m:ctrlPr>
                          <a:rPr lang="ko-KR" altLang="ko-KR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 Two Math"/>
                          </a:rPr>
                        </m:ctrlPr>
                      </m:fPr>
                      <m:num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𝑑𝑦</m:t>
                        </m:r>
                      </m:num>
                      <m:den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𝑑𝑥</m:t>
                        </m:r>
                      </m:den>
                    </m:f>
                    <m:r>
                      <a:rPr lang="en-US" altLang="ko-KR" sz="1800" i="1" ker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ppleSystemUIFont"/>
                      </a:rPr>
                      <m:t> ,  </m:t>
                    </m:r>
                    <m:sSub>
                      <m:sSubPr>
                        <m:ctrlPr>
                          <a:rPr lang="ko-KR" altLang="ko-KR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 Two Math"/>
                          </a:rPr>
                        </m:ctrlPr>
                      </m:sSubPr>
                      <m:e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𝑦</m:t>
                        </m:r>
                      </m:e>
                      <m:sub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𝑘</m:t>
                        </m:r>
                      </m:sub>
                    </m:sSub>
                    <m:r>
                      <a:rPr lang="en-US" altLang="ko-KR" sz="1800" i="1" ker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ppleSystemUIFont"/>
                      </a:rPr>
                      <m:t> = </m:t>
                    </m:r>
                    <m:sSub>
                      <m:sSubPr>
                        <m:ctrlPr>
                          <a:rPr lang="ko-KR" altLang="ko-KR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 Two Math"/>
                          </a:rPr>
                        </m:ctrlPr>
                      </m:sSubPr>
                      <m:e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𝑦</m:t>
                        </m:r>
                      </m:e>
                      <m:sub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𝑘</m:t>
                        </m:r>
                        <m:r>
                          <a:rPr lang="en-US" altLang="ko-KR" sz="1800" b="0" i="1" kern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−1</m:t>
                        </m:r>
                      </m:sub>
                    </m:sSub>
                    <m:r>
                      <a:rPr lang="en-US" altLang="ko-KR" sz="1800" i="1" ker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ppleSystemUIFont"/>
                      </a:rPr>
                      <m:t> + </m:t>
                    </m:r>
                    <m:r>
                      <a:rPr lang="en-US" altLang="ko-KR" sz="1800" i="1" ker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STIX Two Math"/>
                      </a:rPr>
                      <m:t>h</m:t>
                    </m:r>
                    <m:r>
                      <a:rPr lang="en-US" altLang="ko-KR" i="1" kern="0">
                        <a:latin typeface="Cambria Math" panose="02040503050406030204" pitchFamily="18" charset="0"/>
                        <a:cs typeface="STIX Two Math"/>
                      </a:rPr>
                      <m:t>𝑓</m:t>
                    </m:r>
                    <m:d>
                      <m:dPr>
                        <m:ctrlPr>
                          <a:rPr lang="ko-KR" altLang="ko-KR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ppleSystemUIFon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 Two Math"/>
                              </a:rPr>
                            </m:ctrlPr>
                          </m:sSub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  <a:cs typeface="STIX Two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0">
                                <a:latin typeface="Cambria Math" panose="02040503050406030204" pitchFamily="18" charset="0"/>
                                <a:cs typeface="STIX Two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 kern="0">
                            <a:latin typeface="Cambria Math" panose="02040503050406030204" pitchFamily="18" charset="0"/>
                            <a:cs typeface="AppleSystemUIFont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 Two Math"/>
                              </a:rPr>
                            </m:ctrlPr>
                          </m:sSub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  <a:cs typeface="STIX Two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 kern="0">
                                <a:latin typeface="Cambria Math" panose="02040503050406030204" pitchFamily="18" charset="0"/>
                                <a:cs typeface="STIX Two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ppleSystemUIFont"/>
                      </a:rPr>
                      <m:t> </m:t>
                    </m:r>
                  </m:oMath>
                </a14:m>
                <a:endParaRPr lang="en-US" altLang="ko-KR" sz="1800" i="1" kern="0" dirty="0">
                  <a:effectLst/>
                  <a:latin typeface="Cambria Math" panose="02040503050406030204" pitchFamily="18" charset="0"/>
                  <a:ea typeface="서울남산체 B" panose="02020503020101020101"/>
                  <a:cs typeface="STIX Two Math"/>
                </a:endParaRPr>
              </a:p>
              <a:p>
                <a:r>
                  <a:rPr lang="en-US" altLang="ko-KR" sz="1800" kern="0" dirty="0">
                    <a:effectLst/>
                    <a:ea typeface="서울남산체 B" panose="02020503020101020101"/>
                    <a:cs typeface="STIX Two Math"/>
                  </a:rPr>
                  <a:t>Trapezoidal Method: </a:t>
                </a:r>
                <a14:m>
                  <m:oMath xmlns:m="http://schemas.openxmlformats.org/officeDocument/2006/math">
                    <m:r>
                      <a:rPr lang="en-US" altLang="ko-KR" sz="1800" i="1" kern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STIX Two Math"/>
                      </a:rPr>
                      <m:t>𝑓</m:t>
                    </m:r>
                    <m:d>
                      <m:dPr>
                        <m:ctrlPr>
                          <a:rPr lang="ko-KR" altLang="ko-KR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ppleSystemUIFont"/>
                          </a:rPr>
                        </m:ctrlPr>
                      </m:dPr>
                      <m:e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𝑥</m:t>
                        </m:r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ppleSystemUIFont"/>
                          </a:rPr>
                          <m:t>, </m:t>
                        </m:r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𝑦</m:t>
                        </m:r>
                      </m:e>
                    </m:d>
                    <m:r>
                      <a:rPr lang="en-US" altLang="ko-KR" sz="1800" i="1" ker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ppleSystemUIFont"/>
                      </a:rPr>
                      <m:t> =</m:t>
                    </m:r>
                    <m:f>
                      <m:fPr>
                        <m:ctrlPr>
                          <a:rPr lang="ko-KR" altLang="ko-KR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 Two Math"/>
                          </a:rPr>
                        </m:ctrlPr>
                      </m:fPr>
                      <m:num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𝑑𝑦</m:t>
                        </m:r>
                      </m:num>
                      <m:den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𝑑𝑥</m:t>
                        </m:r>
                      </m:den>
                    </m:f>
                    <m:r>
                      <a:rPr lang="en-US" altLang="ko-KR" sz="1800" i="1" ker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ppleSystemUIFont"/>
                      </a:rPr>
                      <m:t> ,  </m:t>
                    </m:r>
                    <m:sSub>
                      <m:sSubPr>
                        <m:ctrlPr>
                          <a:rPr lang="ko-KR" altLang="ko-KR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 Two Math"/>
                          </a:rPr>
                        </m:ctrlPr>
                      </m:sSubPr>
                      <m:e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𝑦</m:t>
                        </m:r>
                      </m:e>
                      <m:sub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𝑘</m:t>
                        </m:r>
                      </m:sub>
                    </m:sSub>
                    <m:r>
                      <a:rPr lang="en-US" altLang="ko-KR" sz="1800" i="1" ker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ppleSystemUIFont"/>
                      </a:rPr>
                      <m:t> = </m:t>
                    </m:r>
                    <m:sSub>
                      <m:sSubPr>
                        <m:ctrlPr>
                          <a:rPr lang="ko-KR" altLang="ko-KR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 Two Math"/>
                          </a:rPr>
                        </m:ctrlPr>
                      </m:sSubPr>
                      <m:e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𝑦</m:t>
                        </m:r>
                      </m:e>
                      <m:sub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𝑘</m:t>
                        </m:r>
                        <m:r>
                          <a:rPr lang="en-US" altLang="ko-KR" sz="1800" b="0" i="1" kern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−1</m:t>
                        </m:r>
                      </m:sub>
                    </m:sSub>
                    <m:r>
                      <a:rPr lang="en-US" altLang="ko-KR" sz="1800" i="1" ker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ppleSystemUIFont"/>
                      </a:rPr>
                      <m:t> +</m:t>
                    </m:r>
                    <m:f>
                      <m:fPr>
                        <m:ctrlPr>
                          <a:rPr lang="ko-KR" altLang="ko-KR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 Two Math"/>
                          </a:rPr>
                        </m:ctrlPr>
                      </m:fPr>
                      <m:num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1</m:t>
                        </m:r>
                      </m:num>
                      <m:den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ppleSystemUIFont"/>
                          </a:rPr>
                          <m:t>2</m:t>
                        </m:r>
                      </m:den>
                    </m:f>
                    <m:r>
                      <a:rPr lang="en-US" altLang="ko-KR" sz="1800" i="1" ker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ppleSystemUIFont"/>
                      </a:rPr>
                      <m:t> </m:t>
                    </m:r>
                    <m:r>
                      <a:rPr lang="en-US" altLang="ko-KR" sz="1800" i="1" ker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STIX Two Math"/>
                      </a:rPr>
                      <m:t>h</m:t>
                    </m:r>
                    <m:d>
                      <m:dPr>
                        <m:ctrlPr>
                          <a:rPr lang="ko-KR" altLang="ko-KR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ppleSystemUIFont"/>
                          </a:rPr>
                        </m:ctrlPr>
                      </m:dPr>
                      <m:e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𝑓</m:t>
                        </m:r>
                        <m:d>
                          <m:dPr>
                            <m:ctrlPr>
                              <a:rPr lang="ko-KR" altLang="ko-KR" sz="1800" i="1" ker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ppleSystemUIFon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TIX Two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STIX Two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 ker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STIX Two Math"/>
                                  </a:rPr>
                                  <m:t>𝑘</m:t>
                                </m:r>
                                <m:r>
                                  <a:rPr lang="en-US" altLang="ko-KR" sz="1800" b="0" i="1" kern="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STIX Two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1800" i="1" ker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AppleSystemUIFont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ko-KR" altLang="ko-KR" sz="1800" i="1" ker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TIX Two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STIX Two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 ker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STIX Two Math"/>
                                  </a:rPr>
                                  <m:t>𝑘</m:t>
                                </m:r>
                                <m:r>
                                  <a:rPr lang="en-US" altLang="ko-KR" sz="1800" b="0" i="1" kern="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STIX Two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ppleSystemUIFont"/>
                          </a:rPr>
                          <m:t> + </m:t>
                        </m:r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𝑓</m:t>
                        </m:r>
                        <m:d>
                          <m:dPr>
                            <m:ctrlPr>
                              <a:rPr lang="ko-KR" altLang="ko-KR" sz="1800" i="1" ker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ppleSystemUIFon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TIX Two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STIX Two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kern="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STIX Two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800" i="1" ker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AppleSystemUIFont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ko-KR" altLang="ko-KR" sz="1800" i="1" ker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TIX Two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STIX Two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 ker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STIX Two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800" i="1" ker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ppleSystemUIFont"/>
                      </a:rPr>
                      <m:t>, (</m:t>
                    </m:r>
                    <m:r>
                      <a:rPr lang="en-US" altLang="ko-KR" sz="1800" i="1" ker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STIX Two Math"/>
                      </a:rPr>
                      <m:t>h</m:t>
                    </m:r>
                    <m:r>
                      <a:rPr lang="en-US" altLang="ko-KR" sz="1800" i="1" ker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ppleSystemUIFont"/>
                      </a:rPr>
                      <m:t> = </m:t>
                    </m:r>
                    <m:sSub>
                      <m:sSubPr>
                        <m:ctrlPr>
                          <a:rPr lang="ko-KR" altLang="ko-KR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 Two Math"/>
                          </a:rPr>
                        </m:ctrlPr>
                      </m:sSubPr>
                      <m:e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𝑘</m:t>
                        </m:r>
                      </m:sub>
                    </m:sSub>
                    <m:r>
                      <a:rPr lang="en-US" altLang="ko-KR" sz="1800" i="1" ker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ppleSystemUIFont"/>
                      </a:rPr>
                      <m:t> − </m:t>
                    </m:r>
                    <m:sSub>
                      <m:sSubPr>
                        <m:ctrlPr>
                          <a:rPr lang="ko-KR" altLang="ko-KR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 Two Math"/>
                          </a:rPr>
                        </m:ctrlPr>
                      </m:sSubPr>
                      <m:e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𝑘</m:t>
                        </m:r>
                        <m:r>
                          <a:rPr lang="en-US" altLang="ko-KR" sz="1800" b="0" i="1" kern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STIX Two Math"/>
                          </a:rPr>
                          <m:t>−1</m:t>
                        </m:r>
                      </m:sub>
                    </m:sSub>
                    <m:r>
                      <a:rPr lang="en-US" altLang="ko-KR" sz="1800" i="1" ker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ppleSystemUIFont"/>
                      </a:rPr>
                      <m:t>)</m:t>
                    </m:r>
                    <m:r>
                      <a:rPr lang="en-US" altLang="ko-KR" sz="1800" ker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ppleSystemUIFont"/>
                      </a:rPr>
                      <m:t> 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187C66-FB86-097E-DB59-8134C084F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48" y="1114744"/>
                <a:ext cx="10463630" cy="3343095"/>
              </a:xfrm>
              <a:prstGeom prst="rect">
                <a:avLst/>
              </a:prstGeom>
              <a:blipFill>
                <a:blip r:embed="rId3"/>
                <a:stretch>
                  <a:fillRect l="-524" b="-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856968C4-A81F-F00E-F7AF-452600359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831" y="4457839"/>
            <a:ext cx="4448338" cy="18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6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79C90DE8-F085-F780-49F7-9646F4B835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" r="6264"/>
          <a:stretch/>
        </p:blipFill>
        <p:spPr>
          <a:xfrm>
            <a:off x="6555361" y="1742739"/>
            <a:ext cx="5070781" cy="42773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3-2. </a:t>
            </a:r>
            <a:r>
              <a:rPr lang="ko-KR" altLang="en-US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센서 별 오차 특성</a:t>
            </a:r>
            <a:endParaRPr lang="ko-KR" altLang="en-US" sz="35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187C66-FB86-097E-DB59-8134C084F479}"/>
                  </a:ext>
                </a:extLst>
              </p:cNvPr>
              <p:cNvSpPr txBox="1"/>
              <p:nvPr/>
            </p:nvSpPr>
            <p:spPr>
              <a:xfrm>
                <a:off x="432970" y="962055"/>
                <a:ext cx="10463630" cy="40975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dirty="0">
                    <a:latin typeface="서울남산 장체 EB"/>
                    <a:ea typeface="서울남산체 B" panose="02020503020101020101" pitchFamily="18" charset="-127"/>
                  </a:rPr>
                  <a:t>○ 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입력이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0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인 신호에서 계측한 각도 오차 해석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(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시간 영역 해석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)</a:t>
                </a: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latin typeface="서울남산체 B" panose="02020503020101020101" pitchFamily="18" charset="-127"/>
                  <a:ea typeface="서울남산 장체 EB" panose="02020503020101020101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sz="500" dirty="0">
                  <a:latin typeface="서울남산체 B" panose="02020503020101020101" pitchFamily="18" charset="-127"/>
                  <a:ea typeface="서울남산 장체 EB" panose="02020503020101020101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   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(1)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Accelerometer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         - 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평균은 일정하나 노이즈 폭이 참값보다 큼</a:t>
                </a:r>
                <a:r>
                  <a:rPr lang="ko-KR" altLang="ko-KR" sz="1800" kern="0" dirty="0">
                    <a:effectLst/>
                    <a:ea typeface="Cambria Math" panose="02040503050406030204" pitchFamily="18" charset="0"/>
                    <a:cs typeface="AppleSystemUIFon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b="0" i="1" kern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ppleSystemUIFont"/>
                          </a:rPr>
                        </m:ctrlPr>
                      </m:dPr>
                      <m:e>
                        <m:r>
                          <a:rPr lang="en-US" altLang="ko-KR" sz="1800" b="0" i="1" kern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ppleSystemUIFont"/>
                          </a:rPr>
                          <m:t>±2</m:t>
                        </m:r>
                        <m:r>
                          <a:rPr lang="en-US" altLang="ko-KR" sz="1800" b="0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ppleSystemUIFont"/>
                          </a:rPr>
                          <m:t>°</m:t>
                        </m:r>
                      </m:e>
                    </m:d>
                  </m:oMath>
                </a14:m>
                <a:endParaRPr lang="en-US" altLang="ko-KR" dirty="0">
                  <a:latin typeface="서울남산체 B" panose="02020503020101020101" pitchFamily="18" charset="-127"/>
                  <a:ea typeface="서울남산 장체 EB" panose="02020503020101020101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sz="500" dirty="0">
                  <a:latin typeface="서울남산체 B" panose="02020503020101020101" pitchFamily="18" charset="-127"/>
                  <a:ea typeface="서울남산 장체 EB" panose="02020503020101020101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sz="500" dirty="0">
                  <a:latin typeface="서울남산체 B" panose="02020503020101020101" pitchFamily="18" charset="-127"/>
                  <a:ea typeface="서울남산 장체 EB" panose="02020503020101020101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sz="500" dirty="0">
                  <a:latin typeface="서울남산체 B" panose="02020503020101020101" pitchFamily="18" charset="-127"/>
                  <a:ea typeface="서울남산 장체 EB" panose="02020503020101020101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    (2) Gyroscope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         </a:t>
                </a:r>
                <a:r>
                  <a:rPr lang="en-US" altLang="ko-KR" dirty="0">
                    <a:latin typeface="서울남산체 B" panose="02020503020101020101" pitchFamily="18" charset="-127"/>
                    <a:ea typeface="서울남산 장체 EB" panose="02020503020101020101"/>
                  </a:rPr>
                  <a:t>- </a:t>
                </a:r>
                <a:r>
                  <a:rPr lang="ko-KR" altLang="en-US" dirty="0">
                    <a:latin typeface="서울남산체 B" panose="02020503020101020101" pitchFamily="18" charset="-127"/>
                    <a:ea typeface="서울남산 장체 EB" panose="02020503020101020101"/>
                  </a:rPr>
                  <a:t>노이즈 폭이 작지만 평균 값은 시간에 따라 증가</a:t>
                </a:r>
                <a:endParaRPr lang="en-US" altLang="ko-KR" dirty="0">
                  <a:latin typeface="서울남산체 B" panose="02020503020101020101" pitchFamily="18" charset="-127"/>
                  <a:ea typeface="서울남산 장체 EB" panose="02020503020101020101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187C66-FB86-097E-DB59-8134C084F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70" y="962055"/>
                <a:ext cx="10463630" cy="4097597"/>
              </a:xfrm>
              <a:prstGeom prst="rect">
                <a:avLst/>
              </a:prstGeo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81031"/>
            <a:ext cx="7248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00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4199-C89F-9C40-25AB-439C57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0" y="356235"/>
            <a:ext cx="9794387" cy="531548"/>
          </a:xfrm>
        </p:spPr>
        <p:txBody>
          <a:bodyPr>
            <a:noAutofit/>
          </a:bodyPr>
          <a:lstStyle/>
          <a:p>
            <a:r>
              <a:rPr lang="en-US" altLang="ko-KR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3-2. </a:t>
            </a:r>
            <a:r>
              <a:rPr lang="ko-KR" altLang="en-US" sz="3600" dirty="0">
                <a:latin typeface="서울남산 장체 EB" panose="02020503020101020101" pitchFamily="18" charset="-127"/>
                <a:ea typeface="서울남산 장체 EB" panose="02020503020101020101"/>
                <a:cs typeface="Times New Roman" panose="02020603050405020304" pitchFamily="18" charset="0"/>
              </a:rPr>
              <a:t>센서 별 오차 특성</a:t>
            </a:r>
            <a:endParaRPr lang="ko-KR" altLang="en-US" sz="35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1724D-A41D-D4D6-9404-A8DA6D5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E8F2-D7DA-47AE-9DAA-01B65DE2203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D22289-1EC9-0517-0945-2F6AE56C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2781031"/>
            <a:ext cx="7248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서울남산체 B" panose="02020503020101020101" pitchFamily="18" charset="-127"/>
            </a:endParaRPr>
          </a:p>
        </p:txBody>
      </p:sp>
      <p:pic>
        <p:nvPicPr>
          <p:cNvPr id="6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F56C85B3-157A-A2AE-DC76-20B13732D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21" y="1768706"/>
            <a:ext cx="5817279" cy="4362959"/>
          </a:xfrm>
          <a:prstGeom prst="rect">
            <a:avLst/>
          </a:prstGeom>
        </p:spPr>
      </p:pic>
      <p:pic>
        <p:nvPicPr>
          <p:cNvPr id="9" name="그림 8" descr="차트이(가) 표시된 사진&#10;&#10;자동 생성된 설명">
            <a:extLst>
              <a:ext uri="{FF2B5EF4-FFF2-40B4-BE49-F238E27FC236}">
                <a16:creationId xmlns:a16="http://schemas.microsoft.com/office/drawing/2014/main" id="{15EC8347-BAD1-1E5A-DB2C-F23FDF32E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68705"/>
            <a:ext cx="5817280" cy="43629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8CF58C-73B8-28B3-A31B-0CBE98D6FDEB}"/>
              </a:ext>
            </a:extLst>
          </p:cNvPr>
          <p:cNvSpPr txBox="1"/>
          <p:nvPr/>
        </p:nvSpPr>
        <p:spPr>
          <a:xfrm>
            <a:off x="578069" y="1143578"/>
            <a:ext cx="830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 장체 EB"/>
                <a:ea typeface="서울남산체 B" panose="02020503020101020101" pitchFamily="18" charset="-127"/>
              </a:rPr>
              <a:t>○ </a:t>
            </a:r>
            <a:r>
              <a:rPr lang="ko-KR" altLang="en-US" dirty="0"/>
              <a:t>고속 푸리에 변환</a:t>
            </a:r>
            <a:r>
              <a:rPr lang="en-US" altLang="ko-KR" dirty="0"/>
              <a:t>(Fast Fourier Transform)</a:t>
            </a:r>
            <a:r>
              <a:rPr lang="ko-KR" altLang="en-US" dirty="0"/>
              <a:t>을 통한 필터 별 오차 분석 </a:t>
            </a:r>
            <a:r>
              <a:rPr lang="en-US" altLang="ko-KR" dirty="0"/>
              <a:t>(</a:t>
            </a:r>
            <a:r>
              <a:rPr lang="ko-KR" altLang="en-US" dirty="0"/>
              <a:t>주파수 영역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61719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현대하모니 M" panose="02020603020101020101" pitchFamily="18" charset="-127"/>
            <a:ea typeface="현대하모니 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538BB8941200D4E902B4D828790891B" ma:contentTypeVersion="12" ma:contentTypeDescription="새 문서를 만듭니다." ma:contentTypeScope="" ma:versionID="fa71613df8adc5f8996c2ed20275be40">
  <xsd:schema xmlns:xsd="http://www.w3.org/2001/XMLSchema" xmlns:xs="http://www.w3.org/2001/XMLSchema" xmlns:p="http://schemas.microsoft.com/office/2006/metadata/properties" xmlns:ns2="c39ceb0c-52fd-4554-8d57-78f246d84e7d" xmlns:ns3="d04c35c8-cd0f-480f-8faf-ffdc07f61882" targetNamespace="http://schemas.microsoft.com/office/2006/metadata/properties" ma:root="true" ma:fieldsID="f446d0bea7f12681862951b0079964e0" ns2:_="" ns3:_="">
    <xsd:import namespace="c39ceb0c-52fd-4554-8d57-78f246d84e7d"/>
    <xsd:import namespace="d04c35c8-cd0f-480f-8faf-ffdc07f618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ceb0c-52fd-4554-8d57-78f246d84e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ac8a2166-609b-46cc-bb79-1f8badf8bf2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c35c8-cd0f-480f-8faf-ffdc07f6188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2c46cad-c814-4e3a-bb0c-bf80d9070fb2}" ma:internalName="TaxCatchAll" ma:showField="CatchAllData" ma:web="d04c35c8-cd0f-480f-8faf-ffdc07f618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6B7687-7397-4BD8-BD80-83A193C30A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F1D1F9-FA85-41E0-98C6-1A24A33EDF0D}">
  <ds:schemaRefs>
    <ds:schemaRef ds:uri="c39ceb0c-52fd-4554-8d57-78f246d84e7d"/>
    <ds:schemaRef ds:uri="d04c35c8-cd0f-480f-8faf-ffdc07f618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1165</Words>
  <Application>Microsoft Office PowerPoint</Application>
  <PresentationFormat>와이드스크린</PresentationFormat>
  <Paragraphs>286</Paragraphs>
  <Slides>20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맑은 고딕</vt:lpstr>
      <vt:lpstr>서울남산 장체 EB</vt:lpstr>
      <vt:lpstr>서울남산체 B</vt:lpstr>
      <vt:lpstr>서울남산체 EB</vt:lpstr>
      <vt:lpstr>현대하모니 M</vt:lpstr>
      <vt:lpstr>Arial</vt:lpstr>
      <vt:lpstr>Calibri</vt:lpstr>
      <vt:lpstr>Cambria Math</vt:lpstr>
      <vt:lpstr>Wingdings 2</vt:lpstr>
      <vt:lpstr>HDOfficeLightV0</vt:lpstr>
      <vt:lpstr>PowerPoint 프레젠테이션</vt:lpstr>
      <vt:lpstr>1. 프로젝트 목적과 방법</vt:lpstr>
      <vt:lpstr>2. 실험 진행 순서</vt:lpstr>
      <vt:lpstr>3-1. 센서 별 계측 (Potentiometer, Accelerometer)</vt:lpstr>
      <vt:lpstr>3-1. 센서 별 계측 (Linear Square Method)</vt:lpstr>
      <vt:lpstr>3-1. 센서 별 계측 (Linear Square Method)</vt:lpstr>
      <vt:lpstr>3-1. 센서 별 계측 (Gyroscope)</vt:lpstr>
      <vt:lpstr>3-2. 센서 별 오차 특성</vt:lpstr>
      <vt:lpstr>3-2. 센서 별 오차 특성</vt:lpstr>
      <vt:lpstr>4-1. 상보 필터 (Complementary Filter)</vt:lpstr>
      <vt:lpstr>4-1. 상보 필터 (Complementary Filter)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이기윤</dc:creator>
  <cp:lastModifiedBy>이찬용</cp:lastModifiedBy>
  <cp:revision>20</cp:revision>
  <dcterms:created xsi:type="dcterms:W3CDTF">2023-03-31T12:05:11Z</dcterms:created>
  <dcterms:modified xsi:type="dcterms:W3CDTF">2023-05-04T05:08:07Z</dcterms:modified>
</cp:coreProperties>
</file>