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3" r:id="rId3"/>
    <p:sldId id="274" r:id="rId4"/>
    <p:sldId id="259" r:id="rId5"/>
    <p:sldId id="261" r:id="rId6"/>
    <p:sldId id="257" r:id="rId7"/>
    <p:sldId id="281" r:id="rId8"/>
    <p:sldId id="264" r:id="rId9"/>
    <p:sldId id="265" r:id="rId10"/>
    <p:sldId id="262" r:id="rId11"/>
    <p:sldId id="263" r:id="rId12"/>
    <p:sldId id="266" r:id="rId13"/>
    <p:sldId id="267" r:id="rId14"/>
    <p:sldId id="268" r:id="rId15"/>
    <p:sldId id="269" r:id="rId16"/>
    <p:sldId id="272" r:id="rId17"/>
    <p:sldId id="270" r:id="rId18"/>
    <p:sldId id="271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2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5236-1246-3242-B056-A0D7707BC7EB}" type="datetimeFigureOut">
              <a:rPr lang="en-US" smtClean="0"/>
              <a:t>17. 12. 3.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5A150-D4D7-C548-B09A-28610139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86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5236-1246-3242-B056-A0D7707BC7EB}" type="datetimeFigureOut">
              <a:rPr lang="en-US" smtClean="0"/>
              <a:t>17. 12. 3.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5A150-D4D7-C548-B09A-28610139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33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5236-1246-3242-B056-A0D7707BC7EB}" type="datetimeFigureOut">
              <a:rPr lang="en-US" smtClean="0"/>
              <a:t>17. 12. 3.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5A150-D4D7-C548-B09A-28610139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35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5236-1246-3242-B056-A0D7707BC7EB}" type="datetimeFigureOut">
              <a:rPr lang="en-US" smtClean="0"/>
              <a:t>17. 12. 3.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5A150-D4D7-C548-B09A-28610139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15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5236-1246-3242-B056-A0D7707BC7EB}" type="datetimeFigureOut">
              <a:rPr lang="en-US" smtClean="0"/>
              <a:t>17. 12. 3.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5A150-D4D7-C548-B09A-28610139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90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5236-1246-3242-B056-A0D7707BC7EB}" type="datetimeFigureOut">
              <a:rPr lang="en-US" smtClean="0"/>
              <a:t>17. 12. 3.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5A150-D4D7-C548-B09A-28610139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57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5236-1246-3242-B056-A0D7707BC7EB}" type="datetimeFigureOut">
              <a:rPr lang="en-US" smtClean="0"/>
              <a:t>17. 12. 3.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5A150-D4D7-C548-B09A-28610139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14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5236-1246-3242-B056-A0D7707BC7EB}" type="datetimeFigureOut">
              <a:rPr lang="en-US" smtClean="0"/>
              <a:t>17. 12. 3.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5A150-D4D7-C548-B09A-28610139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16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5236-1246-3242-B056-A0D7707BC7EB}" type="datetimeFigureOut">
              <a:rPr lang="en-US" smtClean="0"/>
              <a:t>17. 12. 3.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5A150-D4D7-C548-B09A-28610139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14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5236-1246-3242-B056-A0D7707BC7EB}" type="datetimeFigureOut">
              <a:rPr lang="en-US" smtClean="0"/>
              <a:t>17. 12. 3.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5A150-D4D7-C548-B09A-28610139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25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5236-1246-3242-B056-A0D7707BC7EB}" type="datetimeFigureOut">
              <a:rPr lang="en-US" smtClean="0"/>
              <a:t>17. 12. 3.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5A150-D4D7-C548-B09A-28610139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4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65236-1246-3242-B056-A0D7707BC7EB}" type="datetimeFigureOut">
              <a:rPr lang="en-US" smtClean="0"/>
              <a:t>17. 12. 3.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5A150-D4D7-C548-B09A-28610139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03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RestController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37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</a:t>
            </a:r>
            <a:r>
              <a:rPr lang="en-US" dirty="0" err="1" smtClean="0"/>
              <a:t>sendVO</a:t>
            </a:r>
            <a:endParaRPr lang="en-US" dirty="0"/>
          </a:p>
        </p:txBody>
      </p:sp>
      <p:pic>
        <p:nvPicPr>
          <p:cNvPr id="3" name="Picture 2" descr="스크린샷 2017-12-03 오전 11.53.5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283" y="1833532"/>
            <a:ext cx="6645517" cy="365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65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</a:t>
            </a:r>
            <a:r>
              <a:rPr lang="en-US" dirty="0" err="1" smtClean="0"/>
              <a:t>sendVO</a:t>
            </a:r>
            <a:endParaRPr lang="en-US" dirty="0"/>
          </a:p>
        </p:txBody>
      </p:sp>
      <p:pic>
        <p:nvPicPr>
          <p:cNvPr id="5" name="Picture 4" descr="스크린샷 2017-12-03 오후 12.01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39" y="0"/>
            <a:ext cx="77008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623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</a:t>
            </a:r>
            <a:r>
              <a:rPr lang="en-US" dirty="0" err="1" smtClean="0"/>
              <a:t>listVO</a:t>
            </a:r>
            <a:endParaRPr lang="en-US" dirty="0"/>
          </a:p>
        </p:txBody>
      </p:sp>
      <p:pic>
        <p:nvPicPr>
          <p:cNvPr id="4" name="Picture 3" descr="스크린샷 2017-12-03 오후 12.03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16" y="1718909"/>
            <a:ext cx="8520147" cy="374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547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</a:t>
            </a:r>
            <a:r>
              <a:rPr lang="en-US" dirty="0" err="1" smtClean="0"/>
              <a:t>listVO</a:t>
            </a:r>
            <a:endParaRPr lang="en-US" dirty="0"/>
          </a:p>
        </p:txBody>
      </p:sp>
      <p:pic>
        <p:nvPicPr>
          <p:cNvPr id="3" name="Picture 2" descr="스크린샷 2017-12-03 오후 12.04.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853"/>
          <a:stretch/>
        </p:blipFill>
        <p:spPr>
          <a:xfrm>
            <a:off x="457200" y="274638"/>
            <a:ext cx="6797523" cy="769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569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</a:t>
            </a:r>
            <a:r>
              <a:rPr lang="en-US" dirty="0" err="1" smtClean="0"/>
              <a:t>mapVO</a:t>
            </a:r>
            <a:endParaRPr lang="en-US" dirty="0"/>
          </a:p>
        </p:txBody>
      </p:sp>
      <p:pic>
        <p:nvPicPr>
          <p:cNvPr id="3" name="Picture 2" descr="스크린샷 2017-12-03 오후 12.05.5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6830"/>
            <a:ext cx="9614817" cy="322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114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</a:t>
            </a:r>
            <a:r>
              <a:rPr lang="en-US" dirty="0" err="1" smtClean="0"/>
              <a:t>mapVO</a:t>
            </a:r>
            <a:endParaRPr lang="en-US" dirty="0"/>
          </a:p>
        </p:txBody>
      </p:sp>
      <p:pic>
        <p:nvPicPr>
          <p:cNvPr id="4" name="Picture 3" descr="스크린샷 2017-12-03 오후 12.06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452" y="274638"/>
            <a:ext cx="7209374" cy="822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64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</a:t>
            </a:r>
            <a:r>
              <a:rPr lang="en-US" dirty="0" smtClean="0"/>
              <a:t>view</a:t>
            </a:r>
            <a:endParaRPr lang="en-US" dirty="0"/>
          </a:p>
        </p:txBody>
      </p:sp>
      <p:pic>
        <p:nvPicPr>
          <p:cNvPr id="4" name="Picture 3" descr="스크린샷 2017-12-03 오후 12.07.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00405"/>
            <a:ext cx="8503253" cy="27417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332163"/>
            <a:ext cx="2495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리턴타입 </a:t>
            </a:r>
            <a:r>
              <a:rPr lang="en-US" dirty="0" err="1" smtClean="0"/>
              <a:t>ModelAndView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403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</a:t>
            </a:r>
            <a:r>
              <a:rPr lang="en-US" dirty="0" err="1" smtClean="0"/>
              <a:t>mapVO</a:t>
            </a:r>
            <a:endParaRPr lang="en-US" dirty="0"/>
          </a:p>
        </p:txBody>
      </p:sp>
      <p:pic>
        <p:nvPicPr>
          <p:cNvPr id="3" name="Picture 2" descr="스크린샷 2017-12-03 오후 12.12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0637"/>
            <a:ext cx="8933921" cy="529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973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ResponseEntity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07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</a:t>
            </a:r>
            <a:r>
              <a:rPr lang="en-US" dirty="0" err="1" smtClean="0"/>
              <a:t>sendError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5332163"/>
            <a:ext cx="1990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Status code </a:t>
            </a:r>
            <a:r>
              <a:rPr lang="ko-KR" altLang="en-US" dirty="0" smtClean="0"/>
              <a:t>만 전송</a:t>
            </a:r>
            <a:endParaRPr lang="en-US" dirty="0"/>
          </a:p>
        </p:txBody>
      </p:sp>
      <p:pic>
        <p:nvPicPr>
          <p:cNvPr id="7" name="Picture 6" descr="스크린샷 2017-12-03 오후 12.17.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510" y="2477477"/>
            <a:ext cx="9567302" cy="163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008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RestController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스프링 </a:t>
            </a:r>
            <a:r>
              <a:rPr lang="en-US" altLang="ko-KR" dirty="0" smtClean="0"/>
              <a:t>4.0</a:t>
            </a:r>
            <a:r>
              <a:rPr lang="ko-KR" altLang="en-US" dirty="0" smtClean="0"/>
              <a:t>이상 지원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6" name="Picture 5" descr="스크린샷 2017-12-03 오전 11.50.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641" y="2831800"/>
            <a:ext cx="5825505" cy="282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50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</a:t>
            </a:r>
            <a:r>
              <a:rPr lang="en-US" dirty="0" err="1" smtClean="0"/>
              <a:t>sendError</a:t>
            </a:r>
            <a:endParaRPr lang="en-US" dirty="0"/>
          </a:p>
        </p:txBody>
      </p:sp>
      <p:pic>
        <p:nvPicPr>
          <p:cNvPr id="4" name="Picture 3" descr="스크린샷 2017-12-03 오후 12.18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57" y="0"/>
            <a:ext cx="82343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722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</a:t>
            </a:r>
            <a:r>
              <a:rPr lang="en-US" dirty="0" err="1" smtClean="0"/>
              <a:t>sendErrorNotFound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5332163"/>
            <a:ext cx="1846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에러메시지도 전송</a:t>
            </a:r>
            <a:endParaRPr lang="en-US" dirty="0"/>
          </a:p>
        </p:txBody>
      </p:sp>
      <p:pic>
        <p:nvPicPr>
          <p:cNvPr id="3" name="Picture 2" descr="스크린샷 2017-12-03 오후 12.18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912" y="2260046"/>
            <a:ext cx="9209706" cy="160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229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</a:t>
            </a:r>
            <a:r>
              <a:rPr lang="en-US" dirty="0" err="1" smtClean="0"/>
              <a:t>sendError</a:t>
            </a:r>
            <a:endParaRPr lang="en-US" dirty="0"/>
          </a:p>
        </p:txBody>
      </p:sp>
      <p:pic>
        <p:nvPicPr>
          <p:cNvPr id="3" name="Picture 2" descr="스크린샷 2017-12-03 오후 12.19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693" y="0"/>
            <a:ext cx="73961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611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</a:t>
            </a:r>
            <a:r>
              <a:rPr lang="en-US" dirty="0" err="1" smtClean="0"/>
              <a:t>sendErrorBad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5332163"/>
            <a:ext cx="2053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ko-KR" altLang="en-US" dirty="0" smtClean="0"/>
              <a:t>리턴타입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</a:t>
            </a:r>
            <a:endParaRPr lang="en-US" dirty="0"/>
          </a:p>
        </p:txBody>
      </p:sp>
      <p:pic>
        <p:nvPicPr>
          <p:cNvPr id="4" name="Picture 3" descr="스크린샷 2017-12-03 오후 12.20.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203596"/>
            <a:ext cx="9310937" cy="267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770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스크린샷 2017-12-03 오후 12.21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00" y="0"/>
            <a:ext cx="7184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780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RestController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스프링 </a:t>
            </a:r>
            <a:r>
              <a:rPr lang="en-US" altLang="ko-KR" dirty="0" smtClean="0"/>
              <a:t>3</a:t>
            </a:r>
            <a:r>
              <a:rPr lang="ko-KR" altLang="en-US" dirty="0" smtClean="0"/>
              <a:t> 에서는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ResponseBody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en-US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4" name="Picture 3" descr="스크린샷 2017-12-03 오후 12.08.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19" y="2578604"/>
            <a:ext cx="5825505" cy="333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652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스크린샷 2017-12-03 오전 11.51.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14" y="-1"/>
            <a:ext cx="8318986" cy="651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871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Jackson Library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3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Pom.xml</a:t>
            </a:r>
            <a:endParaRPr lang="en-US" dirty="0"/>
          </a:p>
        </p:txBody>
      </p:sp>
      <p:pic>
        <p:nvPicPr>
          <p:cNvPr id="5" name="Picture 4" descr="스크린샷 2017-12-03 오전 11.46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99" y="2103740"/>
            <a:ext cx="8608489" cy="269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144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Sevlet-context.xml</a:t>
            </a:r>
            <a:endParaRPr lang="en-US" dirty="0"/>
          </a:p>
        </p:txBody>
      </p:sp>
      <p:pic>
        <p:nvPicPr>
          <p:cNvPr id="4" name="Picture 3" descr="스크린샷 2017-12-03 오후 12.23.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9" y="2345938"/>
            <a:ext cx="69977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76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en-US" dirty="0"/>
          </a:p>
        </p:txBody>
      </p:sp>
      <p:pic>
        <p:nvPicPr>
          <p:cNvPr id="6" name="Picture 5" descr="스크린샷 2017-12-03 오후 12.01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1" y="1727752"/>
            <a:ext cx="7207179" cy="44167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4091" y="6417007"/>
            <a:ext cx="1874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Getter/setter </a:t>
            </a:r>
            <a:r>
              <a:rPr lang="ko-KR" altLang="en-US" dirty="0" smtClean="0"/>
              <a:t>필수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612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en-US" dirty="0"/>
          </a:p>
        </p:txBody>
      </p:sp>
      <p:pic>
        <p:nvPicPr>
          <p:cNvPr id="3" name="Picture 2" descr="스크린샷 2017-12-03 오후 12.02.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00" y="1552150"/>
            <a:ext cx="7092367" cy="465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894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72</Words>
  <Application>Microsoft Macintosh PowerPoint</Application>
  <PresentationFormat>On-screen Show (4:3)</PresentationFormat>
  <Paragraphs>33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RestController</vt:lpstr>
      <vt:lpstr>@RestController</vt:lpstr>
      <vt:lpstr>@RestController</vt:lpstr>
      <vt:lpstr>PowerPoint Presentation</vt:lpstr>
      <vt:lpstr>Jackson Library</vt:lpstr>
      <vt:lpstr>Pom.xml</vt:lpstr>
      <vt:lpstr>Sevlet-context.xml</vt:lpstr>
      <vt:lpstr>VO 객체 생성</vt:lpstr>
      <vt:lpstr>VO 객체 생성</vt:lpstr>
      <vt:lpstr>/sendVO</vt:lpstr>
      <vt:lpstr>/sendVO</vt:lpstr>
      <vt:lpstr>/listVO</vt:lpstr>
      <vt:lpstr>/listVO</vt:lpstr>
      <vt:lpstr>/mapVO</vt:lpstr>
      <vt:lpstr>/mapVO</vt:lpstr>
      <vt:lpstr>/view</vt:lpstr>
      <vt:lpstr>/mapVO</vt:lpstr>
      <vt:lpstr>@ResponseEntity</vt:lpstr>
      <vt:lpstr>/sendError</vt:lpstr>
      <vt:lpstr>/sendError</vt:lpstr>
      <vt:lpstr>/sendErrorNotFound</vt:lpstr>
      <vt:lpstr>/sendError</vt:lpstr>
      <vt:lpstr>/sendErrorBad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RestController</dc:title>
  <dc:creator>Eunjeong Kwak</dc:creator>
  <cp:lastModifiedBy>Eunjeong Kwak</cp:lastModifiedBy>
  <cp:revision>7</cp:revision>
  <dcterms:created xsi:type="dcterms:W3CDTF">2017-12-03T02:37:23Z</dcterms:created>
  <dcterms:modified xsi:type="dcterms:W3CDTF">2017-12-03T04:32:09Z</dcterms:modified>
</cp:coreProperties>
</file>