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60" r:id="rId13"/>
    <p:sldId id="462" r:id="rId14"/>
    <p:sldId id="458" r:id="rId15"/>
    <p:sldId id="463" r:id="rId16"/>
    <p:sldId id="466" r:id="rId17"/>
    <p:sldId id="467" r:id="rId18"/>
    <p:sldId id="464" r:id="rId19"/>
    <p:sldId id="4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CBA129-D973-4DC7-A45B-81F927F1AAD5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9CE9BCB8-87ED-46D1-AB8F-ED7E013837F3}">
      <dgm:prSet phldrT="[텍스트]" custT="1"/>
      <dgm:spPr/>
      <dgm:t>
        <a:bodyPr/>
        <a:lstStyle/>
        <a:p>
          <a:pPr latinLnBrk="1"/>
          <a:r>
            <a:rPr lang="ko-KR" altLang="en-US" sz="2000" b="1">
              <a:latin typeface="+mn-lt"/>
              <a:ea typeface="나눔스퀘어" panose="020B0600000101010101" pitchFamily="50" charset="-127"/>
            </a:rPr>
            <a:t>철학</a:t>
          </a:r>
        </a:p>
      </dgm:t>
    </dgm:pt>
    <dgm:pt modelId="{E7B40550-65E7-4B50-966B-76CF433F7262}" type="parTrans" cxnId="{B95C2525-7140-4872-928D-C1D43141D5F7}">
      <dgm:prSet/>
      <dgm:spPr/>
      <dgm:t>
        <a:bodyPr/>
        <a:lstStyle/>
        <a:p>
          <a:pPr latinLnBrk="1"/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2C28B259-C28B-473F-8BD2-E67FB7D0A538}" type="sibTrans" cxnId="{B95C2525-7140-4872-928D-C1D43141D5F7}">
      <dgm:prSet/>
      <dgm:spPr/>
      <dgm:t>
        <a:bodyPr/>
        <a:lstStyle/>
        <a:p>
          <a:pPr latinLnBrk="1"/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9E509BF0-F8C9-442A-9430-B38D5A090732}">
      <dgm:prSet phldrT="[텍스트]" custT="1"/>
      <dgm:spPr/>
      <dgm:t>
        <a:bodyPr/>
        <a:lstStyle/>
        <a:p>
          <a:pPr latinLnBrk="1"/>
          <a:r>
            <a:rPr lang="ko-KR" altLang="en-US" sz="2000" b="1">
              <a:latin typeface="+mn-lt"/>
              <a:ea typeface="나눔스퀘어" panose="020B0600000101010101" pitchFamily="50" charset="-127"/>
            </a:rPr>
            <a:t>수학</a:t>
          </a:r>
        </a:p>
      </dgm:t>
    </dgm:pt>
    <dgm:pt modelId="{8A1D811B-78E2-42F5-AF8B-382D6CF97F77}" type="parTrans" cxnId="{3FEFB7C6-9C41-4381-AD89-ED8C474AB422}">
      <dgm:prSet/>
      <dgm:spPr/>
      <dgm:t>
        <a:bodyPr/>
        <a:lstStyle/>
        <a:p>
          <a:pPr latinLnBrk="1"/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E5F255ED-C121-4A7B-BF15-4CFC02D94D97}" type="sibTrans" cxnId="{3FEFB7C6-9C41-4381-AD89-ED8C474AB422}">
      <dgm:prSet/>
      <dgm:spPr/>
      <dgm:t>
        <a:bodyPr/>
        <a:lstStyle/>
        <a:p>
          <a:pPr latinLnBrk="1"/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18F4D6E2-45DD-4669-98B0-725411988D38}">
      <dgm:prSet phldrT="[텍스트]" custT="1"/>
      <dgm:spPr/>
      <dgm:t>
        <a:bodyPr/>
        <a:lstStyle/>
        <a:p>
          <a:pPr latinLnBrk="1"/>
          <a:r>
            <a:rPr lang="ko-KR" altLang="en-US" sz="2000" b="1">
              <a:latin typeface="+mn-lt"/>
              <a:ea typeface="나눔스퀘어" panose="020B0600000101010101" pitchFamily="50" charset="-127"/>
            </a:rPr>
            <a:t>경제학</a:t>
          </a:r>
        </a:p>
      </dgm:t>
    </dgm:pt>
    <dgm:pt modelId="{3964DEAB-07A7-470E-8E67-12FEAB0EE357}" type="parTrans" cxnId="{84D839C9-CDF6-4E97-988E-AB1BFC02DD35}">
      <dgm:prSet/>
      <dgm:spPr/>
      <dgm:t>
        <a:bodyPr/>
        <a:lstStyle/>
        <a:p>
          <a:pPr latinLnBrk="1"/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9638A436-457C-489D-B1F1-B87794A987A2}" type="sibTrans" cxnId="{84D839C9-CDF6-4E97-988E-AB1BFC02DD35}">
      <dgm:prSet/>
      <dgm:spPr/>
      <dgm:t>
        <a:bodyPr/>
        <a:lstStyle/>
        <a:p>
          <a:pPr latinLnBrk="1"/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38C8FDC6-2020-4BAB-9D17-0396C1C88FEA}">
      <dgm:prSet phldrT="[텍스트]" custT="1"/>
      <dgm:spPr/>
      <dgm:t>
        <a:bodyPr/>
        <a:lstStyle/>
        <a:p>
          <a:pPr latinLnBrk="1"/>
          <a:r>
            <a:rPr lang="ko-KR" altLang="en-US" sz="2000" b="1">
              <a:latin typeface="+mn-lt"/>
              <a:ea typeface="나눔스퀘어" panose="020B0600000101010101" pitchFamily="50" charset="-127"/>
            </a:rPr>
            <a:t>신경과학</a:t>
          </a:r>
        </a:p>
      </dgm:t>
    </dgm:pt>
    <dgm:pt modelId="{06485CF2-6A49-46AB-A59C-F99FBC9B814D}" type="parTrans" cxnId="{5853A174-4DFC-4142-95FD-ADBB6DDC8910}">
      <dgm:prSet/>
      <dgm:spPr/>
      <dgm:t>
        <a:bodyPr/>
        <a:lstStyle/>
        <a:p>
          <a:pPr latinLnBrk="1"/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A98C5F11-BDD9-4365-B8EB-2C4EB04998BD}" type="sibTrans" cxnId="{5853A174-4DFC-4142-95FD-ADBB6DDC8910}">
      <dgm:prSet/>
      <dgm:spPr/>
      <dgm:t>
        <a:bodyPr/>
        <a:lstStyle/>
        <a:p>
          <a:pPr latinLnBrk="1"/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F012C83D-8DA7-4884-B202-90AB9CB2C24B}">
      <dgm:prSet phldrT="[텍스트]" custT="1"/>
      <dgm:spPr/>
      <dgm:t>
        <a:bodyPr/>
        <a:lstStyle/>
        <a:p>
          <a:pPr latinLnBrk="1"/>
          <a:r>
            <a:rPr lang="ko-KR" altLang="en-US" sz="2000" b="1">
              <a:latin typeface="+mn-lt"/>
              <a:ea typeface="나눔스퀘어" panose="020B0600000101010101" pitchFamily="50" charset="-127"/>
            </a:rPr>
            <a:t>심리학</a:t>
          </a:r>
        </a:p>
      </dgm:t>
    </dgm:pt>
    <dgm:pt modelId="{251E67BD-7E51-41C7-9E38-31166FF1A6D9}" type="parTrans" cxnId="{0F87AAE7-D784-4906-A386-D6A681ED4820}">
      <dgm:prSet/>
      <dgm:spPr/>
      <dgm:t>
        <a:bodyPr/>
        <a:lstStyle/>
        <a:p>
          <a:pPr latinLnBrk="1"/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AC3AE70D-DB40-42B4-A839-326EC2A268FA}" type="sibTrans" cxnId="{0F87AAE7-D784-4906-A386-D6A681ED4820}">
      <dgm:prSet/>
      <dgm:spPr/>
      <dgm:t>
        <a:bodyPr/>
        <a:lstStyle/>
        <a:p>
          <a:pPr latinLnBrk="1"/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F95CB382-3F1D-47C1-B506-7D173E176010}">
      <dgm:prSet phldrT="[텍스트]" custT="1"/>
      <dgm:spPr/>
      <dgm:t>
        <a:bodyPr/>
        <a:lstStyle/>
        <a:p>
          <a:pPr latinLnBrk="1"/>
          <a:r>
            <a:rPr lang="ko-KR" altLang="en-US" sz="2000" b="1">
              <a:latin typeface="+mn-lt"/>
              <a:ea typeface="나눔스퀘어" panose="020B0600000101010101" pitchFamily="50" charset="-127"/>
            </a:rPr>
            <a:t>컴퓨터 공학</a:t>
          </a:r>
        </a:p>
      </dgm:t>
    </dgm:pt>
    <dgm:pt modelId="{0985C9D3-A3F0-49C7-8168-644C73A135D6}" type="parTrans" cxnId="{0DA56F5F-DB02-4748-9082-061D0C00FBA7}">
      <dgm:prSet/>
      <dgm:spPr/>
      <dgm:t>
        <a:bodyPr/>
        <a:lstStyle/>
        <a:p>
          <a:pPr latinLnBrk="1"/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8D971B39-8C5E-4589-8EF4-1D65C80E8DC1}" type="sibTrans" cxnId="{0DA56F5F-DB02-4748-9082-061D0C00FBA7}">
      <dgm:prSet/>
      <dgm:spPr/>
      <dgm:t>
        <a:bodyPr/>
        <a:lstStyle/>
        <a:p>
          <a:pPr latinLnBrk="1"/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6496A709-C6B5-4A66-A962-9F0CE1529650}">
      <dgm:prSet phldrT="[텍스트]" custT="1"/>
      <dgm:spPr/>
      <dgm:t>
        <a:bodyPr/>
        <a:lstStyle/>
        <a:p>
          <a:pPr latinLnBrk="1"/>
          <a:r>
            <a:rPr lang="ko-KR" altLang="en-US" sz="2000" b="1">
              <a:latin typeface="+mn-lt"/>
              <a:ea typeface="나눔스퀘어" panose="020B0600000101010101" pitchFamily="50" charset="-127"/>
            </a:rPr>
            <a:t>제어 이론</a:t>
          </a:r>
        </a:p>
      </dgm:t>
    </dgm:pt>
    <dgm:pt modelId="{983174FF-F1CC-479B-AF79-D524585DC56E}" type="parTrans" cxnId="{6AA2E1EC-FE29-4A22-B17D-F4DC460AD2B9}">
      <dgm:prSet/>
      <dgm:spPr/>
      <dgm:t>
        <a:bodyPr/>
        <a:lstStyle/>
        <a:p>
          <a:pPr latinLnBrk="1"/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59B931BB-2AEF-497A-9663-AD5E6A6459F9}" type="sibTrans" cxnId="{6AA2E1EC-FE29-4A22-B17D-F4DC460AD2B9}">
      <dgm:prSet/>
      <dgm:spPr/>
      <dgm:t>
        <a:bodyPr/>
        <a:lstStyle/>
        <a:p>
          <a:pPr latinLnBrk="1"/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07417A61-0396-4138-835B-35720210C897}">
      <dgm:prSet phldrT="[텍스트]" custT="1"/>
      <dgm:spPr/>
      <dgm:t>
        <a:bodyPr/>
        <a:lstStyle/>
        <a:p>
          <a:pPr latinLnBrk="1"/>
          <a:r>
            <a:rPr lang="ko-KR" altLang="en-US" sz="2000" b="1">
              <a:latin typeface="+mn-lt"/>
              <a:ea typeface="나눔스퀘어" panose="020B0600000101010101" pitchFamily="50" charset="-127"/>
            </a:rPr>
            <a:t>인공 </a:t>
          </a:r>
          <a:r>
            <a:rPr lang="ko-KR" altLang="en-US" sz="2000" b="1" err="1">
              <a:latin typeface="+mn-lt"/>
              <a:ea typeface="나눔스퀘어" panose="020B0600000101010101" pitchFamily="50" charset="-127"/>
            </a:rPr>
            <a:t>두뇌학</a:t>
          </a:r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F402FF75-F22B-478E-8857-BE207E227BE1}" type="parTrans" cxnId="{3E8453FF-8532-452D-84AF-CFDA5FB3EC7F}">
      <dgm:prSet/>
      <dgm:spPr/>
      <dgm:t>
        <a:bodyPr/>
        <a:lstStyle/>
        <a:p>
          <a:pPr latinLnBrk="1"/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ED2C3EE3-F2C2-4D23-86BF-FA6588C1473F}" type="sibTrans" cxnId="{3E8453FF-8532-452D-84AF-CFDA5FB3EC7F}">
      <dgm:prSet/>
      <dgm:spPr/>
      <dgm:t>
        <a:bodyPr/>
        <a:lstStyle/>
        <a:p>
          <a:pPr latinLnBrk="1"/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79919C33-AEB9-43C3-B9C5-0A6717B19021}">
      <dgm:prSet phldrT="[텍스트]" custT="1"/>
      <dgm:spPr/>
      <dgm:t>
        <a:bodyPr/>
        <a:lstStyle/>
        <a:p>
          <a:pPr latinLnBrk="1"/>
          <a:r>
            <a:rPr lang="ko-KR" altLang="en-US" sz="2000" b="1">
              <a:latin typeface="+mn-lt"/>
              <a:ea typeface="나눔스퀘어" panose="020B0600000101010101" pitchFamily="50" charset="-127"/>
            </a:rPr>
            <a:t>언어학</a:t>
          </a:r>
        </a:p>
      </dgm:t>
    </dgm:pt>
    <dgm:pt modelId="{40C992E1-FB15-47BB-8955-3E49688D01FC}" type="parTrans" cxnId="{C8665D46-1D55-4C58-AD2E-2642DB9DAB71}">
      <dgm:prSet/>
      <dgm:spPr/>
      <dgm:t>
        <a:bodyPr/>
        <a:lstStyle/>
        <a:p>
          <a:pPr latinLnBrk="1"/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3E2BC75A-5D88-404E-AA8B-FEEBCBEDD8D8}" type="sibTrans" cxnId="{C8665D46-1D55-4C58-AD2E-2642DB9DAB71}">
      <dgm:prSet/>
      <dgm:spPr/>
      <dgm:t>
        <a:bodyPr/>
        <a:lstStyle/>
        <a:p>
          <a:pPr latinLnBrk="1"/>
          <a:endParaRPr lang="ko-KR" altLang="en-US" sz="2000" b="1">
            <a:latin typeface="+mn-lt"/>
            <a:ea typeface="나눔스퀘어" panose="020B0600000101010101" pitchFamily="50" charset="-127"/>
          </a:endParaRPr>
        </a:p>
      </dgm:t>
    </dgm:pt>
    <dgm:pt modelId="{1B60E930-4942-42D5-B718-61B13B02FED6}" type="pres">
      <dgm:prSet presAssocID="{FFCBA129-D973-4DC7-A45B-81F927F1AAD5}" presName="diagram" presStyleCnt="0">
        <dgm:presLayoutVars>
          <dgm:dir/>
          <dgm:resizeHandles val="exact"/>
        </dgm:presLayoutVars>
      </dgm:prSet>
      <dgm:spPr/>
    </dgm:pt>
    <dgm:pt modelId="{712DBCDF-0A3E-4F41-A641-D88E408C7F76}" type="pres">
      <dgm:prSet presAssocID="{9CE9BCB8-87ED-46D1-AB8F-ED7E013837F3}" presName="node" presStyleLbl="node1" presStyleIdx="0" presStyleCnt="9" custLinFactNeighborX="-888" custLinFactNeighborY="5835">
        <dgm:presLayoutVars>
          <dgm:bulletEnabled val="1"/>
        </dgm:presLayoutVars>
      </dgm:prSet>
      <dgm:spPr/>
    </dgm:pt>
    <dgm:pt modelId="{326659E1-6852-4DCB-9C51-484329118D9F}" type="pres">
      <dgm:prSet presAssocID="{2C28B259-C28B-473F-8BD2-E67FB7D0A538}" presName="sibTrans" presStyleCnt="0"/>
      <dgm:spPr/>
    </dgm:pt>
    <dgm:pt modelId="{CB5DCBFA-E9D3-496B-A4BD-5C41B507DF76}" type="pres">
      <dgm:prSet presAssocID="{9E509BF0-F8C9-442A-9430-B38D5A090732}" presName="node" presStyleLbl="node1" presStyleIdx="1" presStyleCnt="9" custScaleY="98976" custLinFactNeighborX="0" custLinFactNeighborY="6753">
        <dgm:presLayoutVars>
          <dgm:bulletEnabled val="1"/>
        </dgm:presLayoutVars>
      </dgm:prSet>
      <dgm:spPr/>
    </dgm:pt>
    <dgm:pt modelId="{E096FD61-212F-40B1-9D50-2017798D3FE3}" type="pres">
      <dgm:prSet presAssocID="{E5F255ED-C121-4A7B-BF15-4CFC02D94D97}" presName="sibTrans" presStyleCnt="0"/>
      <dgm:spPr/>
    </dgm:pt>
    <dgm:pt modelId="{C5172171-C3BD-4333-A50D-5FD2A3623836}" type="pres">
      <dgm:prSet presAssocID="{18F4D6E2-45DD-4669-98B0-725411988D38}" presName="node" presStyleLbl="node1" presStyleIdx="2" presStyleCnt="9" custLinFactNeighborX="-819" custLinFactNeighborY="5835">
        <dgm:presLayoutVars>
          <dgm:bulletEnabled val="1"/>
        </dgm:presLayoutVars>
      </dgm:prSet>
      <dgm:spPr/>
    </dgm:pt>
    <dgm:pt modelId="{8389EC0A-FC3B-423A-AE01-3A3E10E65601}" type="pres">
      <dgm:prSet presAssocID="{9638A436-457C-489D-B1F1-B87794A987A2}" presName="sibTrans" presStyleCnt="0"/>
      <dgm:spPr/>
    </dgm:pt>
    <dgm:pt modelId="{D861F6B8-DA75-4257-8428-954ABC73721A}" type="pres">
      <dgm:prSet presAssocID="{38C8FDC6-2020-4BAB-9D17-0396C1C88FEA}" presName="node" presStyleLbl="node1" presStyleIdx="3" presStyleCnt="9">
        <dgm:presLayoutVars>
          <dgm:bulletEnabled val="1"/>
        </dgm:presLayoutVars>
      </dgm:prSet>
      <dgm:spPr/>
    </dgm:pt>
    <dgm:pt modelId="{B6859FC4-5B2C-4D0F-997D-65EE818D11B4}" type="pres">
      <dgm:prSet presAssocID="{A98C5F11-BDD9-4365-B8EB-2C4EB04998BD}" presName="sibTrans" presStyleCnt="0"/>
      <dgm:spPr/>
    </dgm:pt>
    <dgm:pt modelId="{CC6103C9-18E4-4A39-BCB4-A352C5059FDB}" type="pres">
      <dgm:prSet presAssocID="{F012C83D-8DA7-4884-B202-90AB9CB2C24B}" presName="node" presStyleLbl="node1" presStyleIdx="4" presStyleCnt="9">
        <dgm:presLayoutVars>
          <dgm:bulletEnabled val="1"/>
        </dgm:presLayoutVars>
      </dgm:prSet>
      <dgm:spPr/>
    </dgm:pt>
    <dgm:pt modelId="{DB528099-0E32-488E-8C52-18D4B3B5076D}" type="pres">
      <dgm:prSet presAssocID="{AC3AE70D-DB40-42B4-A839-326EC2A268FA}" presName="sibTrans" presStyleCnt="0"/>
      <dgm:spPr/>
    </dgm:pt>
    <dgm:pt modelId="{3FB7D462-3617-4EC2-A701-FD960D6A7EA9}" type="pres">
      <dgm:prSet presAssocID="{F95CB382-3F1D-47C1-B506-7D173E176010}" presName="node" presStyleLbl="node1" presStyleIdx="5" presStyleCnt="9">
        <dgm:presLayoutVars>
          <dgm:bulletEnabled val="1"/>
        </dgm:presLayoutVars>
      </dgm:prSet>
      <dgm:spPr/>
    </dgm:pt>
    <dgm:pt modelId="{421F7E1D-F6E4-4AFD-8B10-974D076737BF}" type="pres">
      <dgm:prSet presAssocID="{8D971B39-8C5E-4589-8EF4-1D65C80E8DC1}" presName="sibTrans" presStyleCnt="0"/>
      <dgm:spPr/>
    </dgm:pt>
    <dgm:pt modelId="{7275EB42-1766-4E3D-94FC-07EB6F35FC57}" type="pres">
      <dgm:prSet presAssocID="{6496A709-C6B5-4A66-A962-9F0CE1529650}" presName="node" presStyleLbl="node1" presStyleIdx="6" presStyleCnt="9">
        <dgm:presLayoutVars>
          <dgm:bulletEnabled val="1"/>
        </dgm:presLayoutVars>
      </dgm:prSet>
      <dgm:spPr/>
    </dgm:pt>
    <dgm:pt modelId="{6EE1E777-DBBF-431C-88FE-0C342CBE4E53}" type="pres">
      <dgm:prSet presAssocID="{59B931BB-2AEF-497A-9663-AD5E6A6459F9}" presName="sibTrans" presStyleCnt="0"/>
      <dgm:spPr/>
    </dgm:pt>
    <dgm:pt modelId="{FD52E642-059E-41C1-ABA5-456AFA6B2869}" type="pres">
      <dgm:prSet presAssocID="{07417A61-0396-4138-835B-35720210C897}" presName="node" presStyleLbl="node1" presStyleIdx="7" presStyleCnt="9">
        <dgm:presLayoutVars>
          <dgm:bulletEnabled val="1"/>
        </dgm:presLayoutVars>
      </dgm:prSet>
      <dgm:spPr/>
    </dgm:pt>
    <dgm:pt modelId="{870504F2-DE04-40A7-AE75-CC8511A7EE5C}" type="pres">
      <dgm:prSet presAssocID="{ED2C3EE3-F2C2-4D23-86BF-FA6588C1473F}" presName="sibTrans" presStyleCnt="0"/>
      <dgm:spPr/>
    </dgm:pt>
    <dgm:pt modelId="{EA888280-679D-48B0-9909-A112C56499CB}" type="pres">
      <dgm:prSet presAssocID="{79919C33-AEB9-43C3-B9C5-0A6717B19021}" presName="node" presStyleLbl="node1" presStyleIdx="8" presStyleCnt="9">
        <dgm:presLayoutVars>
          <dgm:bulletEnabled val="1"/>
        </dgm:presLayoutVars>
      </dgm:prSet>
      <dgm:spPr/>
    </dgm:pt>
  </dgm:ptLst>
  <dgm:cxnLst>
    <dgm:cxn modelId="{7A43810A-A927-40B1-8585-FC7FCD73B132}" type="presOf" srcId="{07417A61-0396-4138-835B-35720210C897}" destId="{FD52E642-059E-41C1-ABA5-456AFA6B2869}" srcOrd="0" destOrd="0" presId="urn:microsoft.com/office/officeart/2005/8/layout/default"/>
    <dgm:cxn modelId="{09F6DF1B-A8A8-4E7F-98CE-A8375ED5659B}" type="presOf" srcId="{79919C33-AEB9-43C3-B9C5-0A6717B19021}" destId="{EA888280-679D-48B0-9909-A112C56499CB}" srcOrd="0" destOrd="0" presId="urn:microsoft.com/office/officeart/2005/8/layout/default"/>
    <dgm:cxn modelId="{B95C2525-7140-4872-928D-C1D43141D5F7}" srcId="{FFCBA129-D973-4DC7-A45B-81F927F1AAD5}" destId="{9CE9BCB8-87ED-46D1-AB8F-ED7E013837F3}" srcOrd="0" destOrd="0" parTransId="{E7B40550-65E7-4B50-966B-76CF433F7262}" sibTransId="{2C28B259-C28B-473F-8BD2-E67FB7D0A538}"/>
    <dgm:cxn modelId="{49C1F727-F51D-4A22-941F-97B5C91BC95D}" type="presOf" srcId="{F95CB382-3F1D-47C1-B506-7D173E176010}" destId="{3FB7D462-3617-4EC2-A701-FD960D6A7EA9}" srcOrd="0" destOrd="0" presId="urn:microsoft.com/office/officeart/2005/8/layout/default"/>
    <dgm:cxn modelId="{0DA56F5F-DB02-4748-9082-061D0C00FBA7}" srcId="{FFCBA129-D973-4DC7-A45B-81F927F1AAD5}" destId="{F95CB382-3F1D-47C1-B506-7D173E176010}" srcOrd="5" destOrd="0" parTransId="{0985C9D3-A3F0-49C7-8168-644C73A135D6}" sibTransId="{8D971B39-8C5E-4589-8EF4-1D65C80E8DC1}"/>
    <dgm:cxn modelId="{C8665D46-1D55-4C58-AD2E-2642DB9DAB71}" srcId="{FFCBA129-D973-4DC7-A45B-81F927F1AAD5}" destId="{79919C33-AEB9-43C3-B9C5-0A6717B19021}" srcOrd="8" destOrd="0" parTransId="{40C992E1-FB15-47BB-8955-3E49688D01FC}" sibTransId="{3E2BC75A-5D88-404E-AA8B-FEEBCBEDD8D8}"/>
    <dgm:cxn modelId="{5853A174-4DFC-4142-95FD-ADBB6DDC8910}" srcId="{FFCBA129-D973-4DC7-A45B-81F927F1AAD5}" destId="{38C8FDC6-2020-4BAB-9D17-0396C1C88FEA}" srcOrd="3" destOrd="0" parTransId="{06485CF2-6A49-46AB-A59C-F99FBC9B814D}" sibTransId="{A98C5F11-BDD9-4365-B8EB-2C4EB04998BD}"/>
    <dgm:cxn modelId="{59CEA78A-305A-412E-A414-38241EC2AC44}" type="presOf" srcId="{FFCBA129-D973-4DC7-A45B-81F927F1AAD5}" destId="{1B60E930-4942-42D5-B718-61B13B02FED6}" srcOrd="0" destOrd="0" presId="urn:microsoft.com/office/officeart/2005/8/layout/default"/>
    <dgm:cxn modelId="{346C5593-4B66-4C7B-9363-B84A159C800B}" type="presOf" srcId="{6496A709-C6B5-4A66-A962-9F0CE1529650}" destId="{7275EB42-1766-4E3D-94FC-07EB6F35FC57}" srcOrd="0" destOrd="0" presId="urn:microsoft.com/office/officeart/2005/8/layout/default"/>
    <dgm:cxn modelId="{65E83CB2-A9C6-40A7-9F49-AF0CD730AF27}" type="presOf" srcId="{9CE9BCB8-87ED-46D1-AB8F-ED7E013837F3}" destId="{712DBCDF-0A3E-4F41-A641-D88E408C7F76}" srcOrd="0" destOrd="0" presId="urn:microsoft.com/office/officeart/2005/8/layout/default"/>
    <dgm:cxn modelId="{DB107FBF-1331-4D94-AC30-B8AA196271A6}" type="presOf" srcId="{38C8FDC6-2020-4BAB-9D17-0396C1C88FEA}" destId="{D861F6B8-DA75-4257-8428-954ABC73721A}" srcOrd="0" destOrd="0" presId="urn:microsoft.com/office/officeart/2005/8/layout/default"/>
    <dgm:cxn modelId="{3FEFB7C6-9C41-4381-AD89-ED8C474AB422}" srcId="{FFCBA129-D973-4DC7-A45B-81F927F1AAD5}" destId="{9E509BF0-F8C9-442A-9430-B38D5A090732}" srcOrd="1" destOrd="0" parTransId="{8A1D811B-78E2-42F5-AF8B-382D6CF97F77}" sibTransId="{E5F255ED-C121-4A7B-BF15-4CFC02D94D97}"/>
    <dgm:cxn modelId="{84D839C9-CDF6-4E97-988E-AB1BFC02DD35}" srcId="{FFCBA129-D973-4DC7-A45B-81F927F1AAD5}" destId="{18F4D6E2-45DD-4669-98B0-725411988D38}" srcOrd="2" destOrd="0" parTransId="{3964DEAB-07A7-470E-8E67-12FEAB0EE357}" sibTransId="{9638A436-457C-489D-B1F1-B87794A987A2}"/>
    <dgm:cxn modelId="{7495B3CF-9042-4EB2-8F7F-9769D594801F}" type="presOf" srcId="{18F4D6E2-45DD-4669-98B0-725411988D38}" destId="{C5172171-C3BD-4333-A50D-5FD2A3623836}" srcOrd="0" destOrd="0" presId="urn:microsoft.com/office/officeart/2005/8/layout/default"/>
    <dgm:cxn modelId="{0F87AAE7-D784-4906-A386-D6A681ED4820}" srcId="{FFCBA129-D973-4DC7-A45B-81F927F1AAD5}" destId="{F012C83D-8DA7-4884-B202-90AB9CB2C24B}" srcOrd="4" destOrd="0" parTransId="{251E67BD-7E51-41C7-9E38-31166FF1A6D9}" sibTransId="{AC3AE70D-DB40-42B4-A839-326EC2A268FA}"/>
    <dgm:cxn modelId="{6AA2E1EC-FE29-4A22-B17D-F4DC460AD2B9}" srcId="{FFCBA129-D973-4DC7-A45B-81F927F1AAD5}" destId="{6496A709-C6B5-4A66-A962-9F0CE1529650}" srcOrd="6" destOrd="0" parTransId="{983174FF-F1CC-479B-AF79-D524585DC56E}" sibTransId="{59B931BB-2AEF-497A-9663-AD5E6A6459F9}"/>
    <dgm:cxn modelId="{BEACA7EF-90C5-42B1-9438-128BC241BD30}" type="presOf" srcId="{F012C83D-8DA7-4884-B202-90AB9CB2C24B}" destId="{CC6103C9-18E4-4A39-BCB4-A352C5059FDB}" srcOrd="0" destOrd="0" presId="urn:microsoft.com/office/officeart/2005/8/layout/default"/>
    <dgm:cxn modelId="{818096FD-A4E6-4272-A9EE-775A33B1F0E0}" type="presOf" srcId="{9E509BF0-F8C9-442A-9430-B38D5A090732}" destId="{CB5DCBFA-E9D3-496B-A4BD-5C41B507DF76}" srcOrd="0" destOrd="0" presId="urn:microsoft.com/office/officeart/2005/8/layout/default"/>
    <dgm:cxn modelId="{3E8453FF-8532-452D-84AF-CFDA5FB3EC7F}" srcId="{FFCBA129-D973-4DC7-A45B-81F927F1AAD5}" destId="{07417A61-0396-4138-835B-35720210C897}" srcOrd="7" destOrd="0" parTransId="{F402FF75-F22B-478E-8857-BE207E227BE1}" sibTransId="{ED2C3EE3-F2C2-4D23-86BF-FA6588C1473F}"/>
    <dgm:cxn modelId="{09D400AA-DBB6-45B3-95B7-F8AAB41C17D1}" type="presParOf" srcId="{1B60E930-4942-42D5-B718-61B13B02FED6}" destId="{712DBCDF-0A3E-4F41-A641-D88E408C7F76}" srcOrd="0" destOrd="0" presId="urn:microsoft.com/office/officeart/2005/8/layout/default"/>
    <dgm:cxn modelId="{2124745F-8A86-48EF-BB7C-5F62DC7B22D2}" type="presParOf" srcId="{1B60E930-4942-42D5-B718-61B13B02FED6}" destId="{326659E1-6852-4DCB-9C51-484329118D9F}" srcOrd="1" destOrd="0" presId="urn:microsoft.com/office/officeart/2005/8/layout/default"/>
    <dgm:cxn modelId="{9BF90DE6-85BD-4694-BA7F-E3D9965248E7}" type="presParOf" srcId="{1B60E930-4942-42D5-B718-61B13B02FED6}" destId="{CB5DCBFA-E9D3-496B-A4BD-5C41B507DF76}" srcOrd="2" destOrd="0" presId="urn:microsoft.com/office/officeart/2005/8/layout/default"/>
    <dgm:cxn modelId="{C4796B69-6DB7-4ACF-9EDD-BF4DED05FEDA}" type="presParOf" srcId="{1B60E930-4942-42D5-B718-61B13B02FED6}" destId="{E096FD61-212F-40B1-9D50-2017798D3FE3}" srcOrd="3" destOrd="0" presId="urn:microsoft.com/office/officeart/2005/8/layout/default"/>
    <dgm:cxn modelId="{EFFC63F9-EE87-454E-AC2B-77259578A942}" type="presParOf" srcId="{1B60E930-4942-42D5-B718-61B13B02FED6}" destId="{C5172171-C3BD-4333-A50D-5FD2A3623836}" srcOrd="4" destOrd="0" presId="urn:microsoft.com/office/officeart/2005/8/layout/default"/>
    <dgm:cxn modelId="{4D67D44D-7F8F-429D-9090-AC11F4272C73}" type="presParOf" srcId="{1B60E930-4942-42D5-B718-61B13B02FED6}" destId="{8389EC0A-FC3B-423A-AE01-3A3E10E65601}" srcOrd="5" destOrd="0" presId="urn:microsoft.com/office/officeart/2005/8/layout/default"/>
    <dgm:cxn modelId="{34F30CB8-9D48-45D8-8873-8ECC0379CB01}" type="presParOf" srcId="{1B60E930-4942-42D5-B718-61B13B02FED6}" destId="{D861F6B8-DA75-4257-8428-954ABC73721A}" srcOrd="6" destOrd="0" presId="urn:microsoft.com/office/officeart/2005/8/layout/default"/>
    <dgm:cxn modelId="{0742C7F7-9E58-44C2-A1E1-8754313ACDE9}" type="presParOf" srcId="{1B60E930-4942-42D5-B718-61B13B02FED6}" destId="{B6859FC4-5B2C-4D0F-997D-65EE818D11B4}" srcOrd="7" destOrd="0" presId="urn:microsoft.com/office/officeart/2005/8/layout/default"/>
    <dgm:cxn modelId="{28383D0A-7C01-435F-85BE-AF96CD63C75F}" type="presParOf" srcId="{1B60E930-4942-42D5-B718-61B13B02FED6}" destId="{CC6103C9-18E4-4A39-BCB4-A352C5059FDB}" srcOrd="8" destOrd="0" presId="urn:microsoft.com/office/officeart/2005/8/layout/default"/>
    <dgm:cxn modelId="{B8F10CF8-B027-46D1-A3F0-7104D094FE3B}" type="presParOf" srcId="{1B60E930-4942-42D5-B718-61B13B02FED6}" destId="{DB528099-0E32-488E-8C52-18D4B3B5076D}" srcOrd="9" destOrd="0" presId="urn:microsoft.com/office/officeart/2005/8/layout/default"/>
    <dgm:cxn modelId="{68E6E437-E113-4BE5-AAF5-C0BBA7B9CAB9}" type="presParOf" srcId="{1B60E930-4942-42D5-B718-61B13B02FED6}" destId="{3FB7D462-3617-4EC2-A701-FD960D6A7EA9}" srcOrd="10" destOrd="0" presId="urn:microsoft.com/office/officeart/2005/8/layout/default"/>
    <dgm:cxn modelId="{497E987D-75B2-475C-BB05-B65B6FBCC134}" type="presParOf" srcId="{1B60E930-4942-42D5-B718-61B13B02FED6}" destId="{421F7E1D-F6E4-4AFD-8B10-974D076737BF}" srcOrd="11" destOrd="0" presId="urn:microsoft.com/office/officeart/2005/8/layout/default"/>
    <dgm:cxn modelId="{BD1CE886-D8DD-42A9-B26F-B2F72809BC68}" type="presParOf" srcId="{1B60E930-4942-42D5-B718-61B13B02FED6}" destId="{7275EB42-1766-4E3D-94FC-07EB6F35FC57}" srcOrd="12" destOrd="0" presId="urn:microsoft.com/office/officeart/2005/8/layout/default"/>
    <dgm:cxn modelId="{D4C6E730-C303-452E-AC78-60B74AE84014}" type="presParOf" srcId="{1B60E930-4942-42D5-B718-61B13B02FED6}" destId="{6EE1E777-DBBF-431C-88FE-0C342CBE4E53}" srcOrd="13" destOrd="0" presId="urn:microsoft.com/office/officeart/2005/8/layout/default"/>
    <dgm:cxn modelId="{A8F80268-B468-425D-8B3F-954EABF01453}" type="presParOf" srcId="{1B60E930-4942-42D5-B718-61B13B02FED6}" destId="{FD52E642-059E-41C1-ABA5-456AFA6B2869}" srcOrd="14" destOrd="0" presId="urn:microsoft.com/office/officeart/2005/8/layout/default"/>
    <dgm:cxn modelId="{3EAF9DDD-2687-4784-9D30-AF1F4977DD64}" type="presParOf" srcId="{1B60E930-4942-42D5-B718-61B13B02FED6}" destId="{870504F2-DE04-40A7-AE75-CC8511A7EE5C}" srcOrd="15" destOrd="0" presId="urn:microsoft.com/office/officeart/2005/8/layout/default"/>
    <dgm:cxn modelId="{EC3B44D9-2673-4FAF-9AEC-91E0D548955F}" type="presParOf" srcId="{1B60E930-4942-42D5-B718-61B13B02FED6}" destId="{EA888280-679D-48B0-9909-A112C56499C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CBA129-D973-4DC7-A45B-81F927F1AAD5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9CE9BCB8-87ED-46D1-AB8F-ED7E013837F3}">
      <dgm:prSet phldrT="[텍스트]" custT="1"/>
      <dgm:spPr/>
      <dgm:t>
        <a:bodyPr/>
        <a:lstStyle/>
        <a:p>
          <a:pPr latinLnBrk="1"/>
          <a:r>
            <a:rPr lang="ko-KR" altLang="en-US" sz="2000" b="1">
              <a:latin typeface="나눔스퀘어" panose="020B0600000101010101" pitchFamily="50" charset="-127"/>
              <a:ea typeface="나눔스퀘어" panose="020B0600000101010101" pitchFamily="50" charset="-127"/>
            </a:rPr>
            <a:t>검색</a:t>
          </a:r>
        </a:p>
      </dgm:t>
    </dgm:pt>
    <dgm:pt modelId="{E7B40550-65E7-4B50-966B-76CF433F7262}" type="parTrans" cxnId="{B95C2525-7140-4872-928D-C1D43141D5F7}">
      <dgm:prSet/>
      <dgm:spPr/>
      <dgm:t>
        <a:bodyPr/>
        <a:lstStyle/>
        <a:p>
          <a:pPr latinLnBrk="1"/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2C28B259-C28B-473F-8BD2-E67FB7D0A538}" type="sibTrans" cxnId="{B95C2525-7140-4872-928D-C1D43141D5F7}">
      <dgm:prSet/>
      <dgm:spPr/>
      <dgm:t>
        <a:bodyPr/>
        <a:lstStyle/>
        <a:p>
          <a:pPr latinLnBrk="1"/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9E509BF0-F8C9-442A-9430-B38D5A090732}">
      <dgm:prSet phldrT="[텍스트]" custT="1"/>
      <dgm:spPr/>
      <dgm:t>
        <a:bodyPr/>
        <a:lstStyle/>
        <a:p>
          <a:pPr latinLnBrk="1"/>
          <a:r>
            <a:rPr lang="ko-KR" altLang="en-US" sz="2000" b="1">
              <a:latin typeface="나눔스퀘어" panose="020B0600000101010101" pitchFamily="50" charset="-127"/>
              <a:ea typeface="나눔스퀘어" panose="020B0600000101010101" pitchFamily="50" charset="-127"/>
            </a:rPr>
            <a:t>제약 만족 문제</a:t>
          </a:r>
        </a:p>
      </dgm:t>
    </dgm:pt>
    <dgm:pt modelId="{8A1D811B-78E2-42F5-AF8B-382D6CF97F77}" type="parTrans" cxnId="{3FEFB7C6-9C41-4381-AD89-ED8C474AB422}">
      <dgm:prSet/>
      <dgm:spPr/>
      <dgm:t>
        <a:bodyPr/>
        <a:lstStyle/>
        <a:p>
          <a:pPr latinLnBrk="1"/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E5F255ED-C121-4A7B-BF15-4CFC02D94D97}" type="sibTrans" cxnId="{3FEFB7C6-9C41-4381-AD89-ED8C474AB422}">
      <dgm:prSet/>
      <dgm:spPr/>
      <dgm:t>
        <a:bodyPr/>
        <a:lstStyle/>
        <a:p>
          <a:pPr latinLnBrk="1"/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18F4D6E2-45DD-4669-98B0-725411988D38}">
      <dgm:prSet phldrT="[텍스트]" custT="1"/>
      <dgm:spPr/>
      <dgm:t>
        <a:bodyPr/>
        <a:lstStyle/>
        <a:p>
          <a:pPr latinLnBrk="1"/>
          <a:r>
            <a:rPr lang="ko-KR" altLang="en-US" sz="2000" b="1">
              <a:latin typeface="나눔스퀘어" panose="020B0600000101010101" pitchFamily="50" charset="-127"/>
              <a:ea typeface="나눔스퀘어" panose="020B0600000101010101" pitchFamily="50" charset="-127"/>
            </a:rPr>
            <a:t>논리적 에이전트</a:t>
          </a:r>
        </a:p>
      </dgm:t>
    </dgm:pt>
    <dgm:pt modelId="{3964DEAB-07A7-470E-8E67-12FEAB0EE357}" type="parTrans" cxnId="{84D839C9-CDF6-4E97-988E-AB1BFC02DD35}">
      <dgm:prSet/>
      <dgm:spPr/>
      <dgm:t>
        <a:bodyPr/>
        <a:lstStyle/>
        <a:p>
          <a:pPr latinLnBrk="1"/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9638A436-457C-489D-B1F1-B87794A987A2}" type="sibTrans" cxnId="{84D839C9-CDF6-4E97-988E-AB1BFC02DD35}">
      <dgm:prSet/>
      <dgm:spPr/>
      <dgm:t>
        <a:bodyPr/>
        <a:lstStyle/>
        <a:p>
          <a:pPr latinLnBrk="1"/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38C8FDC6-2020-4BAB-9D17-0396C1C88FEA}">
      <dgm:prSet phldrT="[텍스트]" custT="1"/>
      <dgm:spPr/>
      <dgm:t>
        <a:bodyPr/>
        <a:lstStyle/>
        <a:p>
          <a:pPr latinLnBrk="1"/>
          <a:r>
            <a:rPr lang="ko-KR" altLang="en-US" sz="2000" b="1">
              <a:latin typeface="나눔스퀘어" panose="020B0600000101010101" pitchFamily="50" charset="-127"/>
              <a:ea typeface="나눔스퀘어" panose="020B0600000101010101" pitchFamily="50" charset="-127"/>
            </a:rPr>
            <a:t>계획 수립</a:t>
          </a:r>
        </a:p>
      </dgm:t>
    </dgm:pt>
    <dgm:pt modelId="{06485CF2-6A49-46AB-A59C-F99FBC9B814D}" type="parTrans" cxnId="{5853A174-4DFC-4142-95FD-ADBB6DDC8910}">
      <dgm:prSet/>
      <dgm:spPr/>
      <dgm:t>
        <a:bodyPr/>
        <a:lstStyle/>
        <a:p>
          <a:pPr latinLnBrk="1"/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A98C5F11-BDD9-4365-B8EB-2C4EB04998BD}" type="sibTrans" cxnId="{5853A174-4DFC-4142-95FD-ADBB6DDC8910}">
      <dgm:prSet/>
      <dgm:spPr/>
      <dgm:t>
        <a:bodyPr/>
        <a:lstStyle/>
        <a:p>
          <a:pPr latinLnBrk="1"/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F012C83D-8DA7-4884-B202-90AB9CB2C24B}">
      <dgm:prSet phldrT="[텍스트]" custT="1"/>
      <dgm:spPr/>
      <dgm:t>
        <a:bodyPr/>
        <a:lstStyle/>
        <a:p>
          <a:pPr latinLnBrk="1"/>
          <a:r>
            <a:rPr lang="ko-KR" altLang="en-US" sz="2000" b="1">
              <a:latin typeface="나눔스퀘어" panose="020B0600000101010101" pitchFamily="50" charset="-127"/>
              <a:ea typeface="나눔스퀘어" panose="020B0600000101010101" pitchFamily="50" charset="-127"/>
            </a:rPr>
            <a:t>지식 기반 시스템</a:t>
          </a:r>
        </a:p>
      </dgm:t>
    </dgm:pt>
    <dgm:pt modelId="{251E67BD-7E51-41C7-9E38-31166FF1A6D9}" type="parTrans" cxnId="{0F87AAE7-D784-4906-A386-D6A681ED4820}">
      <dgm:prSet/>
      <dgm:spPr/>
      <dgm:t>
        <a:bodyPr/>
        <a:lstStyle/>
        <a:p>
          <a:pPr latinLnBrk="1"/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AC3AE70D-DB40-42B4-A839-326EC2A268FA}" type="sibTrans" cxnId="{0F87AAE7-D784-4906-A386-D6A681ED4820}">
      <dgm:prSet/>
      <dgm:spPr/>
      <dgm:t>
        <a:bodyPr/>
        <a:lstStyle/>
        <a:p>
          <a:pPr latinLnBrk="1"/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F95CB382-3F1D-47C1-B506-7D173E176010}">
      <dgm:prSet phldrT="[텍스트]" custT="1"/>
      <dgm:spPr/>
      <dgm:t>
        <a:bodyPr/>
        <a:lstStyle/>
        <a:p>
          <a:pPr latinLnBrk="1"/>
          <a:r>
            <a:rPr lang="ko-KR" altLang="en-US" sz="2000" b="1">
              <a:latin typeface="나눔스퀘어" panose="020B0600000101010101" pitchFamily="50" charset="-127"/>
              <a:ea typeface="나눔스퀘어" panose="020B0600000101010101" pitchFamily="50" charset="-127"/>
            </a:rPr>
            <a:t>확률적 추론</a:t>
          </a:r>
        </a:p>
      </dgm:t>
    </dgm:pt>
    <dgm:pt modelId="{0985C9D3-A3F0-49C7-8168-644C73A135D6}" type="parTrans" cxnId="{0DA56F5F-DB02-4748-9082-061D0C00FBA7}">
      <dgm:prSet/>
      <dgm:spPr/>
      <dgm:t>
        <a:bodyPr/>
        <a:lstStyle/>
        <a:p>
          <a:pPr latinLnBrk="1"/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8D971B39-8C5E-4589-8EF4-1D65C80E8DC1}" type="sibTrans" cxnId="{0DA56F5F-DB02-4748-9082-061D0C00FBA7}">
      <dgm:prSet/>
      <dgm:spPr/>
      <dgm:t>
        <a:bodyPr/>
        <a:lstStyle/>
        <a:p>
          <a:pPr latinLnBrk="1"/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6496A709-C6B5-4A66-A962-9F0CE1529650}">
      <dgm:prSet phldrT="[텍스트]" custT="1"/>
      <dgm:spPr/>
      <dgm:t>
        <a:bodyPr/>
        <a:lstStyle/>
        <a:p>
          <a:pPr latinLnBrk="1"/>
          <a:r>
            <a:rPr lang="ko-KR" altLang="en-US" sz="2000" b="1">
              <a:latin typeface="나눔스퀘어" panose="020B0600000101010101" pitchFamily="50" charset="-127"/>
              <a:ea typeface="나눔스퀘어" panose="020B0600000101010101" pitchFamily="50" charset="-127"/>
            </a:rPr>
            <a:t>의사 결정</a:t>
          </a:r>
        </a:p>
      </dgm:t>
    </dgm:pt>
    <dgm:pt modelId="{983174FF-F1CC-479B-AF79-D524585DC56E}" type="parTrans" cxnId="{6AA2E1EC-FE29-4A22-B17D-F4DC460AD2B9}">
      <dgm:prSet/>
      <dgm:spPr/>
      <dgm:t>
        <a:bodyPr/>
        <a:lstStyle/>
        <a:p>
          <a:pPr latinLnBrk="1"/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59B931BB-2AEF-497A-9663-AD5E6A6459F9}" type="sibTrans" cxnId="{6AA2E1EC-FE29-4A22-B17D-F4DC460AD2B9}">
      <dgm:prSet/>
      <dgm:spPr/>
      <dgm:t>
        <a:bodyPr/>
        <a:lstStyle/>
        <a:p>
          <a:pPr latinLnBrk="1"/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07417A61-0396-4138-835B-35720210C897}">
      <dgm:prSet phldrT="[텍스트]" custT="1"/>
      <dgm:spPr/>
      <dgm:t>
        <a:bodyPr/>
        <a:lstStyle/>
        <a:p>
          <a:pPr latinLnBrk="1"/>
          <a:r>
            <a:rPr lang="ko-KR" altLang="en-US" sz="2000" b="1" err="1">
              <a:latin typeface="나눔스퀘어" panose="020B0600000101010101" pitchFamily="50" charset="-127"/>
              <a:ea typeface="나눔스퀘어" panose="020B0600000101010101" pitchFamily="50" charset="-127"/>
            </a:rPr>
            <a:t>머신러닝</a:t>
          </a:r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F402FF75-F22B-478E-8857-BE207E227BE1}" type="parTrans" cxnId="{3E8453FF-8532-452D-84AF-CFDA5FB3EC7F}">
      <dgm:prSet/>
      <dgm:spPr/>
      <dgm:t>
        <a:bodyPr/>
        <a:lstStyle/>
        <a:p>
          <a:pPr latinLnBrk="1"/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ED2C3EE3-F2C2-4D23-86BF-FA6588C1473F}" type="sibTrans" cxnId="{3E8453FF-8532-452D-84AF-CFDA5FB3EC7F}">
      <dgm:prSet/>
      <dgm:spPr/>
      <dgm:t>
        <a:bodyPr/>
        <a:lstStyle/>
        <a:p>
          <a:pPr latinLnBrk="1"/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79919C33-AEB9-43C3-B9C5-0A6717B19021}">
      <dgm:prSet phldrT="[텍스트]" custT="1"/>
      <dgm:spPr/>
      <dgm:t>
        <a:bodyPr/>
        <a:lstStyle/>
        <a:p>
          <a:pPr latinLnBrk="1"/>
          <a:r>
            <a:rPr lang="ko-KR" altLang="en-US" sz="2000" b="1">
              <a:latin typeface="나눔스퀘어" panose="020B0600000101010101" pitchFamily="50" charset="-127"/>
              <a:ea typeface="나눔스퀘어" panose="020B0600000101010101" pitchFamily="50" charset="-127"/>
            </a:rPr>
            <a:t>자연어 처리</a:t>
          </a:r>
        </a:p>
      </dgm:t>
    </dgm:pt>
    <dgm:pt modelId="{40C992E1-FB15-47BB-8955-3E49688D01FC}" type="parTrans" cxnId="{C8665D46-1D55-4C58-AD2E-2642DB9DAB71}">
      <dgm:prSet/>
      <dgm:spPr/>
      <dgm:t>
        <a:bodyPr/>
        <a:lstStyle/>
        <a:p>
          <a:pPr latinLnBrk="1"/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3E2BC75A-5D88-404E-AA8B-FEEBCBEDD8D8}" type="sibTrans" cxnId="{C8665D46-1D55-4C58-AD2E-2642DB9DAB71}">
      <dgm:prSet/>
      <dgm:spPr/>
      <dgm:t>
        <a:bodyPr/>
        <a:lstStyle/>
        <a:p>
          <a:pPr latinLnBrk="1"/>
          <a:endParaRPr lang="ko-KR" altLang="en-US" sz="2000" b="1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1B60E930-4942-42D5-B718-61B13B02FED6}" type="pres">
      <dgm:prSet presAssocID="{FFCBA129-D973-4DC7-A45B-81F927F1AAD5}" presName="diagram" presStyleCnt="0">
        <dgm:presLayoutVars>
          <dgm:dir/>
          <dgm:resizeHandles val="exact"/>
        </dgm:presLayoutVars>
      </dgm:prSet>
      <dgm:spPr/>
    </dgm:pt>
    <dgm:pt modelId="{712DBCDF-0A3E-4F41-A641-D88E408C7F76}" type="pres">
      <dgm:prSet presAssocID="{9CE9BCB8-87ED-46D1-AB8F-ED7E013837F3}" presName="node" presStyleLbl="node1" presStyleIdx="0" presStyleCnt="9">
        <dgm:presLayoutVars>
          <dgm:bulletEnabled val="1"/>
        </dgm:presLayoutVars>
      </dgm:prSet>
      <dgm:spPr/>
    </dgm:pt>
    <dgm:pt modelId="{326659E1-6852-4DCB-9C51-484329118D9F}" type="pres">
      <dgm:prSet presAssocID="{2C28B259-C28B-473F-8BD2-E67FB7D0A538}" presName="sibTrans" presStyleCnt="0"/>
      <dgm:spPr/>
    </dgm:pt>
    <dgm:pt modelId="{CB5DCBFA-E9D3-496B-A4BD-5C41B507DF76}" type="pres">
      <dgm:prSet presAssocID="{9E509BF0-F8C9-442A-9430-B38D5A090732}" presName="node" presStyleLbl="node1" presStyleIdx="1" presStyleCnt="9">
        <dgm:presLayoutVars>
          <dgm:bulletEnabled val="1"/>
        </dgm:presLayoutVars>
      </dgm:prSet>
      <dgm:spPr/>
    </dgm:pt>
    <dgm:pt modelId="{E096FD61-212F-40B1-9D50-2017798D3FE3}" type="pres">
      <dgm:prSet presAssocID="{E5F255ED-C121-4A7B-BF15-4CFC02D94D97}" presName="sibTrans" presStyleCnt="0"/>
      <dgm:spPr/>
    </dgm:pt>
    <dgm:pt modelId="{C5172171-C3BD-4333-A50D-5FD2A3623836}" type="pres">
      <dgm:prSet presAssocID="{18F4D6E2-45DD-4669-98B0-725411988D38}" presName="node" presStyleLbl="node1" presStyleIdx="2" presStyleCnt="9">
        <dgm:presLayoutVars>
          <dgm:bulletEnabled val="1"/>
        </dgm:presLayoutVars>
      </dgm:prSet>
      <dgm:spPr/>
    </dgm:pt>
    <dgm:pt modelId="{8389EC0A-FC3B-423A-AE01-3A3E10E65601}" type="pres">
      <dgm:prSet presAssocID="{9638A436-457C-489D-B1F1-B87794A987A2}" presName="sibTrans" presStyleCnt="0"/>
      <dgm:spPr/>
    </dgm:pt>
    <dgm:pt modelId="{D861F6B8-DA75-4257-8428-954ABC73721A}" type="pres">
      <dgm:prSet presAssocID="{38C8FDC6-2020-4BAB-9D17-0396C1C88FEA}" presName="node" presStyleLbl="node1" presStyleIdx="3" presStyleCnt="9">
        <dgm:presLayoutVars>
          <dgm:bulletEnabled val="1"/>
        </dgm:presLayoutVars>
      </dgm:prSet>
      <dgm:spPr/>
    </dgm:pt>
    <dgm:pt modelId="{B6859FC4-5B2C-4D0F-997D-65EE818D11B4}" type="pres">
      <dgm:prSet presAssocID="{A98C5F11-BDD9-4365-B8EB-2C4EB04998BD}" presName="sibTrans" presStyleCnt="0"/>
      <dgm:spPr/>
    </dgm:pt>
    <dgm:pt modelId="{CC6103C9-18E4-4A39-BCB4-A352C5059FDB}" type="pres">
      <dgm:prSet presAssocID="{F012C83D-8DA7-4884-B202-90AB9CB2C24B}" presName="node" presStyleLbl="node1" presStyleIdx="4" presStyleCnt="9">
        <dgm:presLayoutVars>
          <dgm:bulletEnabled val="1"/>
        </dgm:presLayoutVars>
      </dgm:prSet>
      <dgm:spPr/>
    </dgm:pt>
    <dgm:pt modelId="{DB528099-0E32-488E-8C52-18D4B3B5076D}" type="pres">
      <dgm:prSet presAssocID="{AC3AE70D-DB40-42B4-A839-326EC2A268FA}" presName="sibTrans" presStyleCnt="0"/>
      <dgm:spPr/>
    </dgm:pt>
    <dgm:pt modelId="{3FB7D462-3617-4EC2-A701-FD960D6A7EA9}" type="pres">
      <dgm:prSet presAssocID="{F95CB382-3F1D-47C1-B506-7D173E176010}" presName="node" presStyleLbl="node1" presStyleIdx="5" presStyleCnt="9">
        <dgm:presLayoutVars>
          <dgm:bulletEnabled val="1"/>
        </dgm:presLayoutVars>
      </dgm:prSet>
      <dgm:spPr/>
    </dgm:pt>
    <dgm:pt modelId="{421F7E1D-F6E4-4AFD-8B10-974D076737BF}" type="pres">
      <dgm:prSet presAssocID="{8D971B39-8C5E-4589-8EF4-1D65C80E8DC1}" presName="sibTrans" presStyleCnt="0"/>
      <dgm:spPr/>
    </dgm:pt>
    <dgm:pt modelId="{7275EB42-1766-4E3D-94FC-07EB6F35FC57}" type="pres">
      <dgm:prSet presAssocID="{6496A709-C6B5-4A66-A962-9F0CE1529650}" presName="node" presStyleLbl="node1" presStyleIdx="6" presStyleCnt="9">
        <dgm:presLayoutVars>
          <dgm:bulletEnabled val="1"/>
        </dgm:presLayoutVars>
      </dgm:prSet>
      <dgm:spPr/>
    </dgm:pt>
    <dgm:pt modelId="{6EE1E777-DBBF-431C-88FE-0C342CBE4E53}" type="pres">
      <dgm:prSet presAssocID="{59B931BB-2AEF-497A-9663-AD5E6A6459F9}" presName="sibTrans" presStyleCnt="0"/>
      <dgm:spPr/>
    </dgm:pt>
    <dgm:pt modelId="{FD52E642-059E-41C1-ABA5-456AFA6B2869}" type="pres">
      <dgm:prSet presAssocID="{07417A61-0396-4138-835B-35720210C897}" presName="node" presStyleLbl="node1" presStyleIdx="7" presStyleCnt="9">
        <dgm:presLayoutVars>
          <dgm:bulletEnabled val="1"/>
        </dgm:presLayoutVars>
      </dgm:prSet>
      <dgm:spPr/>
    </dgm:pt>
    <dgm:pt modelId="{870504F2-DE04-40A7-AE75-CC8511A7EE5C}" type="pres">
      <dgm:prSet presAssocID="{ED2C3EE3-F2C2-4D23-86BF-FA6588C1473F}" presName="sibTrans" presStyleCnt="0"/>
      <dgm:spPr/>
    </dgm:pt>
    <dgm:pt modelId="{EA888280-679D-48B0-9909-A112C56499CB}" type="pres">
      <dgm:prSet presAssocID="{79919C33-AEB9-43C3-B9C5-0A6717B19021}" presName="node" presStyleLbl="node1" presStyleIdx="8" presStyleCnt="9">
        <dgm:presLayoutVars>
          <dgm:bulletEnabled val="1"/>
        </dgm:presLayoutVars>
      </dgm:prSet>
      <dgm:spPr/>
    </dgm:pt>
  </dgm:ptLst>
  <dgm:cxnLst>
    <dgm:cxn modelId="{7A43810A-A927-40B1-8585-FC7FCD73B132}" type="presOf" srcId="{07417A61-0396-4138-835B-35720210C897}" destId="{FD52E642-059E-41C1-ABA5-456AFA6B2869}" srcOrd="0" destOrd="0" presId="urn:microsoft.com/office/officeart/2005/8/layout/default"/>
    <dgm:cxn modelId="{09F6DF1B-A8A8-4E7F-98CE-A8375ED5659B}" type="presOf" srcId="{79919C33-AEB9-43C3-B9C5-0A6717B19021}" destId="{EA888280-679D-48B0-9909-A112C56499CB}" srcOrd="0" destOrd="0" presId="urn:microsoft.com/office/officeart/2005/8/layout/default"/>
    <dgm:cxn modelId="{B95C2525-7140-4872-928D-C1D43141D5F7}" srcId="{FFCBA129-D973-4DC7-A45B-81F927F1AAD5}" destId="{9CE9BCB8-87ED-46D1-AB8F-ED7E013837F3}" srcOrd="0" destOrd="0" parTransId="{E7B40550-65E7-4B50-966B-76CF433F7262}" sibTransId="{2C28B259-C28B-473F-8BD2-E67FB7D0A538}"/>
    <dgm:cxn modelId="{49C1F727-F51D-4A22-941F-97B5C91BC95D}" type="presOf" srcId="{F95CB382-3F1D-47C1-B506-7D173E176010}" destId="{3FB7D462-3617-4EC2-A701-FD960D6A7EA9}" srcOrd="0" destOrd="0" presId="urn:microsoft.com/office/officeart/2005/8/layout/default"/>
    <dgm:cxn modelId="{0DA56F5F-DB02-4748-9082-061D0C00FBA7}" srcId="{FFCBA129-D973-4DC7-A45B-81F927F1AAD5}" destId="{F95CB382-3F1D-47C1-B506-7D173E176010}" srcOrd="5" destOrd="0" parTransId="{0985C9D3-A3F0-49C7-8168-644C73A135D6}" sibTransId="{8D971B39-8C5E-4589-8EF4-1D65C80E8DC1}"/>
    <dgm:cxn modelId="{C8665D46-1D55-4C58-AD2E-2642DB9DAB71}" srcId="{FFCBA129-D973-4DC7-A45B-81F927F1AAD5}" destId="{79919C33-AEB9-43C3-B9C5-0A6717B19021}" srcOrd="8" destOrd="0" parTransId="{40C992E1-FB15-47BB-8955-3E49688D01FC}" sibTransId="{3E2BC75A-5D88-404E-AA8B-FEEBCBEDD8D8}"/>
    <dgm:cxn modelId="{5853A174-4DFC-4142-95FD-ADBB6DDC8910}" srcId="{FFCBA129-D973-4DC7-A45B-81F927F1AAD5}" destId="{38C8FDC6-2020-4BAB-9D17-0396C1C88FEA}" srcOrd="3" destOrd="0" parTransId="{06485CF2-6A49-46AB-A59C-F99FBC9B814D}" sibTransId="{A98C5F11-BDD9-4365-B8EB-2C4EB04998BD}"/>
    <dgm:cxn modelId="{59CEA78A-305A-412E-A414-38241EC2AC44}" type="presOf" srcId="{FFCBA129-D973-4DC7-A45B-81F927F1AAD5}" destId="{1B60E930-4942-42D5-B718-61B13B02FED6}" srcOrd="0" destOrd="0" presId="urn:microsoft.com/office/officeart/2005/8/layout/default"/>
    <dgm:cxn modelId="{346C5593-4B66-4C7B-9363-B84A159C800B}" type="presOf" srcId="{6496A709-C6B5-4A66-A962-9F0CE1529650}" destId="{7275EB42-1766-4E3D-94FC-07EB6F35FC57}" srcOrd="0" destOrd="0" presId="urn:microsoft.com/office/officeart/2005/8/layout/default"/>
    <dgm:cxn modelId="{65E83CB2-A9C6-40A7-9F49-AF0CD730AF27}" type="presOf" srcId="{9CE9BCB8-87ED-46D1-AB8F-ED7E013837F3}" destId="{712DBCDF-0A3E-4F41-A641-D88E408C7F76}" srcOrd="0" destOrd="0" presId="urn:microsoft.com/office/officeart/2005/8/layout/default"/>
    <dgm:cxn modelId="{DB107FBF-1331-4D94-AC30-B8AA196271A6}" type="presOf" srcId="{38C8FDC6-2020-4BAB-9D17-0396C1C88FEA}" destId="{D861F6B8-DA75-4257-8428-954ABC73721A}" srcOrd="0" destOrd="0" presId="urn:microsoft.com/office/officeart/2005/8/layout/default"/>
    <dgm:cxn modelId="{3FEFB7C6-9C41-4381-AD89-ED8C474AB422}" srcId="{FFCBA129-D973-4DC7-A45B-81F927F1AAD5}" destId="{9E509BF0-F8C9-442A-9430-B38D5A090732}" srcOrd="1" destOrd="0" parTransId="{8A1D811B-78E2-42F5-AF8B-382D6CF97F77}" sibTransId="{E5F255ED-C121-4A7B-BF15-4CFC02D94D97}"/>
    <dgm:cxn modelId="{84D839C9-CDF6-4E97-988E-AB1BFC02DD35}" srcId="{FFCBA129-D973-4DC7-A45B-81F927F1AAD5}" destId="{18F4D6E2-45DD-4669-98B0-725411988D38}" srcOrd="2" destOrd="0" parTransId="{3964DEAB-07A7-470E-8E67-12FEAB0EE357}" sibTransId="{9638A436-457C-489D-B1F1-B87794A987A2}"/>
    <dgm:cxn modelId="{7495B3CF-9042-4EB2-8F7F-9769D594801F}" type="presOf" srcId="{18F4D6E2-45DD-4669-98B0-725411988D38}" destId="{C5172171-C3BD-4333-A50D-5FD2A3623836}" srcOrd="0" destOrd="0" presId="urn:microsoft.com/office/officeart/2005/8/layout/default"/>
    <dgm:cxn modelId="{0F87AAE7-D784-4906-A386-D6A681ED4820}" srcId="{FFCBA129-D973-4DC7-A45B-81F927F1AAD5}" destId="{F012C83D-8DA7-4884-B202-90AB9CB2C24B}" srcOrd="4" destOrd="0" parTransId="{251E67BD-7E51-41C7-9E38-31166FF1A6D9}" sibTransId="{AC3AE70D-DB40-42B4-A839-326EC2A268FA}"/>
    <dgm:cxn modelId="{6AA2E1EC-FE29-4A22-B17D-F4DC460AD2B9}" srcId="{FFCBA129-D973-4DC7-A45B-81F927F1AAD5}" destId="{6496A709-C6B5-4A66-A962-9F0CE1529650}" srcOrd="6" destOrd="0" parTransId="{983174FF-F1CC-479B-AF79-D524585DC56E}" sibTransId="{59B931BB-2AEF-497A-9663-AD5E6A6459F9}"/>
    <dgm:cxn modelId="{BEACA7EF-90C5-42B1-9438-128BC241BD30}" type="presOf" srcId="{F012C83D-8DA7-4884-B202-90AB9CB2C24B}" destId="{CC6103C9-18E4-4A39-BCB4-A352C5059FDB}" srcOrd="0" destOrd="0" presId="urn:microsoft.com/office/officeart/2005/8/layout/default"/>
    <dgm:cxn modelId="{818096FD-A4E6-4272-A9EE-775A33B1F0E0}" type="presOf" srcId="{9E509BF0-F8C9-442A-9430-B38D5A090732}" destId="{CB5DCBFA-E9D3-496B-A4BD-5C41B507DF76}" srcOrd="0" destOrd="0" presId="urn:microsoft.com/office/officeart/2005/8/layout/default"/>
    <dgm:cxn modelId="{3E8453FF-8532-452D-84AF-CFDA5FB3EC7F}" srcId="{FFCBA129-D973-4DC7-A45B-81F927F1AAD5}" destId="{07417A61-0396-4138-835B-35720210C897}" srcOrd="7" destOrd="0" parTransId="{F402FF75-F22B-478E-8857-BE207E227BE1}" sibTransId="{ED2C3EE3-F2C2-4D23-86BF-FA6588C1473F}"/>
    <dgm:cxn modelId="{09D400AA-DBB6-45B3-95B7-F8AAB41C17D1}" type="presParOf" srcId="{1B60E930-4942-42D5-B718-61B13B02FED6}" destId="{712DBCDF-0A3E-4F41-A641-D88E408C7F76}" srcOrd="0" destOrd="0" presId="urn:microsoft.com/office/officeart/2005/8/layout/default"/>
    <dgm:cxn modelId="{2124745F-8A86-48EF-BB7C-5F62DC7B22D2}" type="presParOf" srcId="{1B60E930-4942-42D5-B718-61B13B02FED6}" destId="{326659E1-6852-4DCB-9C51-484329118D9F}" srcOrd="1" destOrd="0" presId="urn:microsoft.com/office/officeart/2005/8/layout/default"/>
    <dgm:cxn modelId="{9BF90DE6-85BD-4694-BA7F-E3D9965248E7}" type="presParOf" srcId="{1B60E930-4942-42D5-B718-61B13B02FED6}" destId="{CB5DCBFA-E9D3-496B-A4BD-5C41B507DF76}" srcOrd="2" destOrd="0" presId="urn:microsoft.com/office/officeart/2005/8/layout/default"/>
    <dgm:cxn modelId="{C4796B69-6DB7-4ACF-9EDD-BF4DED05FEDA}" type="presParOf" srcId="{1B60E930-4942-42D5-B718-61B13B02FED6}" destId="{E096FD61-212F-40B1-9D50-2017798D3FE3}" srcOrd="3" destOrd="0" presId="urn:microsoft.com/office/officeart/2005/8/layout/default"/>
    <dgm:cxn modelId="{EFFC63F9-EE87-454E-AC2B-77259578A942}" type="presParOf" srcId="{1B60E930-4942-42D5-B718-61B13B02FED6}" destId="{C5172171-C3BD-4333-A50D-5FD2A3623836}" srcOrd="4" destOrd="0" presId="urn:microsoft.com/office/officeart/2005/8/layout/default"/>
    <dgm:cxn modelId="{4D67D44D-7F8F-429D-9090-AC11F4272C73}" type="presParOf" srcId="{1B60E930-4942-42D5-B718-61B13B02FED6}" destId="{8389EC0A-FC3B-423A-AE01-3A3E10E65601}" srcOrd="5" destOrd="0" presId="urn:microsoft.com/office/officeart/2005/8/layout/default"/>
    <dgm:cxn modelId="{34F30CB8-9D48-45D8-8873-8ECC0379CB01}" type="presParOf" srcId="{1B60E930-4942-42D5-B718-61B13B02FED6}" destId="{D861F6B8-DA75-4257-8428-954ABC73721A}" srcOrd="6" destOrd="0" presId="urn:microsoft.com/office/officeart/2005/8/layout/default"/>
    <dgm:cxn modelId="{0742C7F7-9E58-44C2-A1E1-8754313ACDE9}" type="presParOf" srcId="{1B60E930-4942-42D5-B718-61B13B02FED6}" destId="{B6859FC4-5B2C-4D0F-997D-65EE818D11B4}" srcOrd="7" destOrd="0" presId="urn:microsoft.com/office/officeart/2005/8/layout/default"/>
    <dgm:cxn modelId="{28383D0A-7C01-435F-85BE-AF96CD63C75F}" type="presParOf" srcId="{1B60E930-4942-42D5-B718-61B13B02FED6}" destId="{CC6103C9-18E4-4A39-BCB4-A352C5059FDB}" srcOrd="8" destOrd="0" presId="urn:microsoft.com/office/officeart/2005/8/layout/default"/>
    <dgm:cxn modelId="{B8F10CF8-B027-46D1-A3F0-7104D094FE3B}" type="presParOf" srcId="{1B60E930-4942-42D5-B718-61B13B02FED6}" destId="{DB528099-0E32-488E-8C52-18D4B3B5076D}" srcOrd="9" destOrd="0" presId="urn:microsoft.com/office/officeart/2005/8/layout/default"/>
    <dgm:cxn modelId="{68E6E437-E113-4BE5-AAF5-C0BBA7B9CAB9}" type="presParOf" srcId="{1B60E930-4942-42D5-B718-61B13B02FED6}" destId="{3FB7D462-3617-4EC2-A701-FD960D6A7EA9}" srcOrd="10" destOrd="0" presId="urn:microsoft.com/office/officeart/2005/8/layout/default"/>
    <dgm:cxn modelId="{497E987D-75B2-475C-BB05-B65B6FBCC134}" type="presParOf" srcId="{1B60E930-4942-42D5-B718-61B13B02FED6}" destId="{421F7E1D-F6E4-4AFD-8B10-974D076737BF}" srcOrd="11" destOrd="0" presId="urn:microsoft.com/office/officeart/2005/8/layout/default"/>
    <dgm:cxn modelId="{BD1CE886-D8DD-42A9-B26F-B2F72809BC68}" type="presParOf" srcId="{1B60E930-4942-42D5-B718-61B13B02FED6}" destId="{7275EB42-1766-4E3D-94FC-07EB6F35FC57}" srcOrd="12" destOrd="0" presId="urn:microsoft.com/office/officeart/2005/8/layout/default"/>
    <dgm:cxn modelId="{D4C6E730-C303-452E-AC78-60B74AE84014}" type="presParOf" srcId="{1B60E930-4942-42D5-B718-61B13B02FED6}" destId="{6EE1E777-DBBF-431C-88FE-0C342CBE4E53}" srcOrd="13" destOrd="0" presId="urn:microsoft.com/office/officeart/2005/8/layout/default"/>
    <dgm:cxn modelId="{A8F80268-B468-425D-8B3F-954EABF01453}" type="presParOf" srcId="{1B60E930-4942-42D5-B718-61B13B02FED6}" destId="{FD52E642-059E-41C1-ABA5-456AFA6B2869}" srcOrd="14" destOrd="0" presId="urn:microsoft.com/office/officeart/2005/8/layout/default"/>
    <dgm:cxn modelId="{3EAF9DDD-2687-4784-9D30-AF1F4977DD64}" type="presParOf" srcId="{1B60E930-4942-42D5-B718-61B13B02FED6}" destId="{870504F2-DE04-40A7-AE75-CC8511A7EE5C}" srcOrd="15" destOrd="0" presId="urn:microsoft.com/office/officeart/2005/8/layout/default"/>
    <dgm:cxn modelId="{EC3B44D9-2673-4FAF-9AEC-91E0D548955F}" type="presParOf" srcId="{1B60E930-4942-42D5-B718-61B13B02FED6}" destId="{EA888280-679D-48B0-9909-A112C56499C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DBCDF-0A3E-4F41-A641-D88E408C7F76}">
      <dsp:nvSpPr>
        <dsp:cNvPr id="0" name=""/>
        <dsp:cNvSpPr/>
      </dsp:nvSpPr>
      <dsp:spPr>
        <a:xfrm>
          <a:off x="0" y="156162"/>
          <a:ext cx="2190312" cy="131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>
              <a:latin typeface="+mn-lt"/>
              <a:ea typeface="나눔스퀘어" panose="020B0600000101010101" pitchFamily="50" charset="-127"/>
            </a:rPr>
            <a:t>철학</a:t>
          </a:r>
        </a:p>
      </dsp:txBody>
      <dsp:txXfrm>
        <a:off x="0" y="156162"/>
        <a:ext cx="2190312" cy="1314187"/>
      </dsp:txXfrm>
    </dsp:sp>
    <dsp:sp modelId="{CB5DCBFA-E9D3-496B-A4BD-5C41B507DF76}">
      <dsp:nvSpPr>
        <dsp:cNvPr id="0" name=""/>
        <dsp:cNvSpPr/>
      </dsp:nvSpPr>
      <dsp:spPr>
        <a:xfrm>
          <a:off x="2409344" y="174955"/>
          <a:ext cx="2190312" cy="1300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>
              <a:latin typeface="+mn-lt"/>
              <a:ea typeface="나눔스퀘어" panose="020B0600000101010101" pitchFamily="50" charset="-127"/>
            </a:rPr>
            <a:t>수학</a:t>
          </a:r>
        </a:p>
      </dsp:txBody>
      <dsp:txXfrm>
        <a:off x="2409344" y="174955"/>
        <a:ext cx="2190312" cy="1300730"/>
      </dsp:txXfrm>
    </dsp:sp>
    <dsp:sp modelId="{C5172171-C3BD-4333-A50D-5FD2A3623836}">
      <dsp:nvSpPr>
        <dsp:cNvPr id="0" name=""/>
        <dsp:cNvSpPr/>
      </dsp:nvSpPr>
      <dsp:spPr>
        <a:xfrm>
          <a:off x="4800749" y="156162"/>
          <a:ext cx="2190312" cy="131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>
              <a:latin typeface="+mn-lt"/>
              <a:ea typeface="나눔스퀘어" panose="020B0600000101010101" pitchFamily="50" charset="-127"/>
            </a:rPr>
            <a:t>경제학</a:t>
          </a:r>
        </a:p>
      </dsp:txBody>
      <dsp:txXfrm>
        <a:off x="4800749" y="156162"/>
        <a:ext cx="2190312" cy="1314187"/>
      </dsp:txXfrm>
    </dsp:sp>
    <dsp:sp modelId="{D861F6B8-DA75-4257-8428-954ABC73721A}">
      <dsp:nvSpPr>
        <dsp:cNvPr id="0" name=""/>
        <dsp:cNvSpPr/>
      </dsp:nvSpPr>
      <dsp:spPr>
        <a:xfrm>
          <a:off x="0" y="1612698"/>
          <a:ext cx="2190312" cy="131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>
              <a:latin typeface="+mn-lt"/>
              <a:ea typeface="나눔스퀘어" panose="020B0600000101010101" pitchFamily="50" charset="-127"/>
            </a:rPr>
            <a:t>신경과학</a:t>
          </a:r>
        </a:p>
      </dsp:txBody>
      <dsp:txXfrm>
        <a:off x="0" y="1612698"/>
        <a:ext cx="2190312" cy="1314187"/>
      </dsp:txXfrm>
    </dsp:sp>
    <dsp:sp modelId="{CC6103C9-18E4-4A39-BCB4-A352C5059FDB}">
      <dsp:nvSpPr>
        <dsp:cNvPr id="0" name=""/>
        <dsp:cNvSpPr/>
      </dsp:nvSpPr>
      <dsp:spPr>
        <a:xfrm>
          <a:off x="2409344" y="1612698"/>
          <a:ext cx="2190312" cy="131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>
              <a:latin typeface="+mn-lt"/>
              <a:ea typeface="나눔스퀘어" panose="020B0600000101010101" pitchFamily="50" charset="-127"/>
            </a:rPr>
            <a:t>심리학</a:t>
          </a:r>
        </a:p>
      </dsp:txBody>
      <dsp:txXfrm>
        <a:off x="2409344" y="1612698"/>
        <a:ext cx="2190312" cy="1314187"/>
      </dsp:txXfrm>
    </dsp:sp>
    <dsp:sp modelId="{3FB7D462-3617-4EC2-A701-FD960D6A7EA9}">
      <dsp:nvSpPr>
        <dsp:cNvPr id="0" name=""/>
        <dsp:cNvSpPr/>
      </dsp:nvSpPr>
      <dsp:spPr>
        <a:xfrm>
          <a:off x="4818688" y="1612698"/>
          <a:ext cx="2190312" cy="131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>
              <a:latin typeface="+mn-lt"/>
              <a:ea typeface="나눔스퀘어" panose="020B0600000101010101" pitchFamily="50" charset="-127"/>
            </a:rPr>
            <a:t>컴퓨터 공학</a:t>
          </a:r>
        </a:p>
      </dsp:txBody>
      <dsp:txXfrm>
        <a:off x="4818688" y="1612698"/>
        <a:ext cx="2190312" cy="1314187"/>
      </dsp:txXfrm>
    </dsp:sp>
    <dsp:sp modelId="{7275EB42-1766-4E3D-94FC-07EB6F35FC57}">
      <dsp:nvSpPr>
        <dsp:cNvPr id="0" name=""/>
        <dsp:cNvSpPr/>
      </dsp:nvSpPr>
      <dsp:spPr>
        <a:xfrm>
          <a:off x="0" y="3145917"/>
          <a:ext cx="2190312" cy="131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>
              <a:latin typeface="+mn-lt"/>
              <a:ea typeface="나눔스퀘어" panose="020B0600000101010101" pitchFamily="50" charset="-127"/>
            </a:rPr>
            <a:t>제어 이론</a:t>
          </a:r>
        </a:p>
      </dsp:txBody>
      <dsp:txXfrm>
        <a:off x="0" y="3145917"/>
        <a:ext cx="2190312" cy="1314187"/>
      </dsp:txXfrm>
    </dsp:sp>
    <dsp:sp modelId="{FD52E642-059E-41C1-ABA5-456AFA6B2869}">
      <dsp:nvSpPr>
        <dsp:cNvPr id="0" name=""/>
        <dsp:cNvSpPr/>
      </dsp:nvSpPr>
      <dsp:spPr>
        <a:xfrm>
          <a:off x="2409344" y="3145917"/>
          <a:ext cx="2190312" cy="131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>
              <a:latin typeface="+mn-lt"/>
              <a:ea typeface="나눔스퀘어" panose="020B0600000101010101" pitchFamily="50" charset="-127"/>
            </a:rPr>
            <a:t>인공 </a:t>
          </a:r>
          <a:r>
            <a:rPr lang="ko-KR" altLang="en-US" sz="2000" b="1" kern="1200" err="1">
              <a:latin typeface="+mn-lt"/>
              <a:ea typeface="나눔스퀘어" panose="020B0600000101010101" pitchFamily="50" charset="-127"/>
            </a:rPr>
            <a:t>두뇌학</a:t>
          </a:r>
          <a:endParaRPr lang="ko-KR" altLang="en-US" sz="2000" b="1" kern="1200">
            <a:latin typeface="+mn-lt"/>
            <a:ea typeface="나눔스퀘어" panose="020B0600000101010101" pitchFamily="50" charset="-127"/>
          </a:endParaRPr>
        </a:p>
      </dsp:txBody>
      <dsp:txXfrm>
        <a:off x="2409344" y="3145917"/>
        <a:ext cx="2190312" cy="1314187"/>
      </dsp:txXfrm>
    </dsp:sp>
    <dsp:sp modelId="{EA888280-679D-48B0-9909-A112C56499CB}">
      <dsp:nvSpPr>
        <dsp:cNvPr id="0" name=""/>
        <dsp:cNvSpPr/>
      </dsp:nvSpPr>
      <dsp:spPr>
        <a:xfrm>
          <a:off x="4818688" y="3145917"/>
          <a:ext cx="2190312" cy="131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>
              <a:latin typeface="+mn-lt"/>
              <a:ea typeface="나눔스퀘어" panose="020B0600000101010101" pitchFamily="50" charset="-127"/>
            </a:rPr>
            <a:t>언어학</a:t>
          </a:r>
        </a:p>
      </dsp:txBody>
      <dsp:txXfrm>
        <a:off x="4818688" y="3145917"/>
        <a:ext cx="2190312" cy="1314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DBCDF-0A3E-4F41-A641-D88E408C7F76}">
      <dsp:nvSpPr>
        <dsp:cNvPr id="0" name=""/>
        <dsp:cNvSpPr/>
      </dsp:nvSpPr>
      <dsp:spPr>
        <a:xfrm>
          <a:off x="803309" y="3240"/>
          <a:ext cx="2175628" cy="1305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>
              <a:latin typeface="나눔스퀘어" panose="020B0600000101010101" pitchFamily="50" charset="-127"/>
              <a:ea typeface="나눔스퀘어" panose="020B0600000101010101" pitchFamily="50" charset="-127"/>
            </a:rPr>
            <a:t>검색</a:t>
          </a:r>
        </a:p>
      </dsp:txBody>
      <dsp:txXfrm>
        <a:off x="803309" y="3240"/>
        <a:ext cx="2175628" cy="1305377"/>
      </dsp:txXfrm>
    </dsp:sp>
    <dsp:sp modelId="{CB5DCBFA-E9D3-496B-A4BD-5C41B507DF76}">
      <dsp:nvSpPr>
        <dsp:cNvPr id="0" name=""/>
        <dsp:cNvSpPr/>
      </dsp:nvSpPr>
      <dsp:spPr>
        <a:xfrm>
          <a:off x="3196500" y="3240"/>
          <a:ext cx="2175628" cy="1305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>
              <a:latin typeface="나눔스퀘어" panose="020B0600000101010101" pitchFamily="50" charset="-127"/>
              <a:ea typeface="나눔스퀘어" panose="020B0600000101010101" pitchFamily="50" charset="-127"/>
            </a:rPr>
            <a:t>제약 만족 문제</a:t>
          </a:r>
        </a:p>
      </dsp:txBody>
      <dsp:txXfrm>
        <a:off x="3196500" y="3240"/>
        <a:ext cx="2175628" cy="1305377"/>
      </dsp:txXfrm>
    </dsp:sp>
    <dsp:sp modelId="{C5172171-C3BD-4333-A50D-5FD2A3623836}">
      <dsp:nvSpPr>
        <dsp:cNvPr id="0" name=""/>
        <dsp:cNvSpPr/>
      </dsp:nvSpPr>
      <dsp:spPr>
        <a:xfrm>
          <a:off x="5589692" y="3240"/>
          <a:ext cx="2175628" cy="1305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>
              <a:latin typeface="나눔스퀘어" panose="020B0600000101010101" pitchFamily="50" charset="-127"/>
              <a:ea typeface="나눔스퀘어" panose="020B0600000101010101" pitchFamily="50" charset="-127"/>
            </a:rPr>
            <a:t>논리적 에이전트</a:t>
          </a:r>
        </a:p>
      </dsp:txBody>
      <dsp:txXfrm>
        <a:off x="5589692" y="3240"/>
        <a:ext cx="2175628" cy="1305377"/>
      </dsp:txXfrm>
    </dsp:sp>
    <dsp:sp modelId="{D861F6B8-DA75-4257-8428-954ABC73721A}">
      <dsp:nvSpPr>
        <dsp:cNvPr id="0" name=""/>
        <dsp:cNvSpPr/>
      </dsp:nvSpPr>
      <dsp:spPr>
        <a:xfrm>
          <a:off x="803309" y="1526180"/>
          <a:ext cx="2175628" cy="1305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>
              <a:latin typeface="나눔스퀘어" panose="020B0600000101010101" pitchFamily="50" charset="-127"/>
              <a:ea typeface="나눔스퀘어" panose="020B0600000101010101" pitchFamily="50" charset="-127"/>
            </a:rPr>
            <a:t>계획 수립</a:t>
          </a:r>
        </a:p>
      </dsp:txBody>
      <dsp:txXfrm>
        <a:off x="803309" y="1526180"/>
        <a:ext cx="2175628" cy="1305377"/>
      </dsp:txXfrm>
    </dsp:sp>
    <dsp:sp modelId="{CC6103C9-18E4-4A39-BCB4-A352C5059FDB}">
      <dsp:nvSpPr>
        <dsp:cNvPr id="0" name=""/>
        <dsp:cNvSpPr/>
      </dsp:nvSpPr>
      <dsp:spPr>
        <a:xfrm>
          <a:off x="3196500" y="1526180"/>
          <a:ext cx="2175628" cy="1305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>
              <a:latin typeface="나눔스퀘어" panose="020B0600000101010101" pitchFamily="50" charset="-127"/>
              <a:ea typeface="나눔스퀘어" panose="020B0600000101010101" pitchFamily="50" charset="-127"/>
            </a:rPr>
            <a:t>지식 기반 시스템</a:t>
          </a:r>
        </a:p>
      </dsp:txBody>
      <dsp:txXfrm>
        <a:off x="3196500" y="1526180"/>
        <a:ext cx="2175628" cy="1305377"/>
      </dsp:txXfrm>
    </dsp:sp>
    <dsp:sp modelId="{3FB7D462-3617-4EC2-A701-FD960D6A7EA9}">
      <dsp:nvSpPr>
        <dsp:cNvPr id="0" name=""/>
        <dsp:cNvSpPr/>
      </dsp:nvSpPr>
      <dsp:spPr>
        <a:xfrm>
          <a:off x="5589692" y="1526180"/>
          <a:ext cx="2175628" cy="1305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>
              <a:latin typeface="나눔스퀘어" panose="020B0600000101010101" pitchFamily="50" charset="-127"/>
              <a:ea typeface="나눔스퀘어" panose="020B0600000101010101" pitchFamily="50" charset="-127"/>
            </a:rPr>
            <a:t>확률적 추론</a:t>
          </a:r>
        </a:p>
      </dsp:txBody>
      <dsp:txXfrm>
        <a:off x="5589692" y="1526180"/>
        <a:ext cx="2175628" cy="1305377"/>
      </dsp:txXfrm>
    </dsp:sp>
    <dsp:sp modelId="{7275EB42-1766-4E3D-94FC-07EB6F35FC57}">
      <dsp:nvSpPr>
        <dsp:cNvPr id="0" name=""/>
        <dsp:cNvSpPr/>
      </dsp:nvSpPr>
      <dsp:spPr>
        <a:xfrm>
          <a:off x="803309" y="3049120"/>
          <a:ext cx="2175628" cy="1305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>
              <a:latin typeface="나눔스퀘어" panose="020B0600000101010101" pitchFamily="50" charset="-127"/>
              <a:ea typeface="나눔스퀘어" panose="020B0600000101010101" pitchFamily="50" charset="-127"/>
            </a:rPr>
            <a:t>의사 결정</a:t>
          </a:r>
        </a:p>
      </dsp:txBody>
      <dsp:txXfrm>
        <a:off x="803309" y="3049120"/>
        <a:ext cx="2175628" cy="1305377"/>
      </dsp:txXfrm>
    </dsp:sp>
    <dsp:sp modelId="{FD52E642-059E-41C1-ABA5-456AFA6B2869}">
      <dsp:nvSpPr>
        <dsp:cNvPr id="0" name=""/>
        <dsp:cNvSpPr/>
      </dsp:nvSpPr>
      <dsp:spPr>
        <a:xfrm>
          <a:off x="3196500" y="3049120"/>
          <a:ext cx="2175628" cy="1305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err="1">
              <a:latin typeface="나눔스퀘어" panose="020B0600000101010101" pitchFamily="50" charset="-127"/>
              <a:ea typeface="나눔스퀘어" panose="020B0600000101010101" pitchFamily="50" charset="-127"/>
            </a:rPr>
            <a:t>머신러닝</a:t>
          </a:r>
          <a:endParaRPr lang="ko-KR" altLang="en-US" sz="2000" b="1" kern="120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3196500" y="3049120"/>
        <a:ext cx="2175628" cy="1305377"/>
      </dsp:txXfrm>
    </dsp:sp>
    <dsp:sp modelId="{EA888280-679D-48B0-9909-A112C56499CB}">
      <dsp:nvSpPr>
        <dsp:cNvPr id="0" name=""/>
        <dsp:cNvSpPr/>
      </dsp:nvSpPr>
      <dsp:spPr>
        <a:xfrm>
          <a:off x="5589692" y="3049120"/>
          <a:ext cx="2175628" cy="13053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>
              <a:latin typeface="나눔스퀘어" panose="020B0600000101010101" pitchFamily="50" charset="-127"/>
              <a:ea typeface="나눔스퀘어" panose="020B0600000101010101" pitchFamily="50" charset="-127"/>
            </a:rPr>
            <a:t>자연어 처리</a:t>
          </a:r>
        </a:p>
      </dsp:txBody>
      <dsp:txXfrm>
        <a:off x="5589692" y="3049120"/>
        <a:ext cx="2175628" cy="1305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57A43-AAAF-FF84-6D67-792D348AF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B85FF-EEE1-B047-A3BA-329A32C2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7E3C7-E750-0D5C-5EFB-4642E623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BF4-5AB1-404C-9F3A-98C6CE85486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B70EE-E74C-3BA9-A446-ACC450CE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35076-EFF9-92F4-95F8-CB1B9A20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96-5736-46F2-8FFF-64062E8E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16DA-9AC0-400C-22D4-F3F09E95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D1142-0798-E264-14B8-8E0CB7E0F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949F2-CA87-AAF0-EFC7-37628161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BF4-5AB1-404C-9F3A-98C6CE85486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B1A7F-5165-71EB-058A-49840384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D8D3F-C8E6-7D5F-1F8A-0F5F213E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96-5736-46F2-8FFF-64062E8E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1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143C62-DA3C-1655-348A-F06458054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349697-6D21-6DB4-581E-49E8B8991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03463-F34D-5AA9-BA82-A27B3EAF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BF4-5AB1-404C-9F3A-98C6CE85486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2923C-8BF4-DC50-F4ED-35DB0D82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B9DE6-F103-D8DB-D5B4-243ED839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96-5736-46F2-8FFF-64062E8E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80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7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98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9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1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C17C9-9DF8-7598-69DA-AFE23299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C431E-823B-4A5A-FC21-19B909E24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0B54D-D5ED-42A3-C9FE-FF440CF5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BF4-5AB1-404C-9F3A-98C6CE85486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D5D9A-8E47-57E9-4D2D-AA21380A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9CA69-9DBE-A0EE-FEC7-7D8A70E6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96-5736-46F2-8FFF-64062E8E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88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4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5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April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F881A-676B-1B7C-431A-AE19E2EC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784EA-0B7F-0D4A-1D32-5F083CC32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B44FC-432E-34B7-942B-8E979404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BF4-5AB1-404C-9F3A-98C6CE85486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CAB87-4072-55A9-4A70-AE1B63B2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929DF-2971-EDB2-8869-B4A510EF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96-5736-46F2-8FFF-64062E8E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1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A24B9-B5FF-2A62-EE2D-5F2C4CAB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F2CE5-97BC-91B3-811C-234D0811D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D59C3E-6765-5707-4F98-3FAB20FA1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A5393-3D25-138A-F5F2-726E43BB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BF4-5AB1-404C-9F3A-98C6CE85486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526E8-6008-1F2C-3D49-5EE4D221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39ABA1-0EA3-34AB-CBB1-6924CCB0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96-5736-46F2-8FFF-64062E8E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5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D13CE-4BA0-1B3E-EC3E-F81D36BB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5EBA0-57B6-98DB-7AD3-9C8767EB5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17E7D-CD32-1535-FE8F-FA9B57DBE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3EE01A-F8AC-0FEC-BF74-0BB9531AA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CBF68-A2DD-7D0B-B3F1-86FC8E1BA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E8837D-C426-13E4-C756-A7E475E2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BF4-5AB1-404C-9F3A-98C6CE85486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6AD68C-D277-224A-FB82-BE48F31A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9CB7FE-A589-6AE0-A935-AEF1B5BA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96-5736-46F2-8FFF-64062E8E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9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F6D86-944C-0D3A-0353-C79BF555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01AC8D-0FBB-0AB3-B84B-B6D03605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BF4-5AB1-404C-9F3A-98C6CE85486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DF7D74-D026-CDC5-56DD-71B641EE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F76916-0079-8C71-7EE8-18842082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96-5736-46F2-8FFF-64062E8E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4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F2EBE1-4BB9-977B-8232-31396B4E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BF4-5AB1-404C-9F3A-98C6CE85486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17ED8B-92BE-92C9-0E85-93221F54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D89FCB-95AE-EC5F-CB6E-3D3BBE1B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96-5736-46F2-8FFF-64062E8E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2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FC963-E2E4-9FD7-9AA4-25B216C4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E3AD0-5CB3-D2F3-9237-EC14F086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F136C2-3C3F-FCEF-9D8C-B2AC81890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7CDB4-246F-5619-0B2F-A38876A3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BF4-5AB1-404C-9F3A-98C6CE85486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9F426-443A-E715-33C7-20200F6E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C46369-B553-B5E8-7308-776F9923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96-5736-46F2-8FFF-64062E8E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5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155BF-E24F-E83C-C3B2-EAA3D9FA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567439-4088-8013-5B04-2EEAB9E94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755FD2-697B-3E49-260F-F221DF500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8E2B5-D41E-3858-0FDA-68BC8421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6BF4-5AB1-404C-9F3A-98C6CE85486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D1CA2-2BC9-9A47-AC4E-D0307B6C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2BCA68-BB32-88EF-4403-510B7F0F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96-5736-46F2-8FFF-64062E8E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89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32002C-393F-FCAD-AF00-ED940E50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8E5AC-324C-9B05-1C45-A7B879F3F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5C34D-65FC-9FE9-FE63-51BB1F181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B6BF4-5AB1-404C-9F3A-98C6CE85486F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167E4-5648-C51D-5295-471C251AB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C76F1-6F45-1F9C-5ED7-34692848F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F4896-5736-46F2-8FFF-64062E8E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25, 2023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97971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rj0jnQz-7fA?start=111&amp;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m6sWsd_tkAs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_rs4CK5-ss0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8EF5C-4078-FD71-9F9E-0EED76B6A993}"/>
              </a:ext>
            </a:extLst>
          </p:cNvPr>
          <p:cNvSpPr txBox="1"/>
          <p:nvPr/>
        </p:nvSpPr>
        <p:spPr>
          <a:xfrm>
            <a:off x="141891" y="162910"/>
            <a:ext cx="3082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강사 소개 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: 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곽경일</a:t>
            </a:r>
          </a:p>
        </p:txBody>
      </p:sp>
      <p:pic>
        <p:nvPicPr>
          <p:cNvPr id="5" name="그림 4" descr="사람, 실내, 천장, 사람들이(가) 표시된 사진&#10;&#10;자동 생성된 설명">
            <a:extLst>
              <a:ext uri="{FF2B5EF4-FFF2-40B4-BE49-F238E27FC236}">
                <a16:creationId xmlns:a16="http://schemas.microsoft.com/office/drawing/2014/main" id="{B5321B05-13A9-E04F-647C-BD08DE5F4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587" y="765175"/>
            <a:ext cx="3272335" cy="5327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82991B-AFCF-E407-3F20-2FAF1223765A}"/>
              </a:ext>
            </a:extLst>
          </p:cNvPr>
          <p:cNvSpPr txBox="1"/>
          <p:nvPr/>
        </p:nvSpPr>
        <p:spPr>
          <a:xfrm>
            <a:off x="607421" y="1537745"/>
            <a:ext cx="6168676" cy="3782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현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데이터분석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머신 러닝 교육 서비스 회사 넝쿨 모바일 운영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현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클래스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101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데이터분석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머신 러닝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VOD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현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연세대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고려대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이화여대 등 대학교 머신 러닝 전문 강사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전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아주대학교 신산업융합기술 연구센터 게임 인공지능 연구원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전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서울시립대학교 데이터분석 자문위원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전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 )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삼성중공업 머신 러닝 전문 강사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전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하나은행 데이터분석 전문 강사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전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) DB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손해보험 머신 러닝 강사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전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)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신사임당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절약왕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 정약용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숨고 광고 등 유명 채널 출연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29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8EF5C-4078-FD71-9F9E-0EED76B6A993}"/>
              </a:ext>
            </a:extLst>
          </p:cNvPr>
          <p:cNvSpPr txBox="1"/>
          <p:nvPr/>
        </p:nvSpPr>
        <p:spPr>
          <a:xfrm>
            <a:off x="141891" y="162910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머신러닝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기술 유형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CDD0808-FF06-EC59-551C-A0F311F55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426" y="1294082"/>
            <a:ext cx="7633147" cy="4561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846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8EF5C-4078-FD71-9F9E-0EED76B6A993}"/>
              </a:ext>
            </a:extLst>
          </p:cNvPr>
          <p:cNvSpPr txBox="1"/>
          <p:nvPr/>
        </p:nvSpPr>
        <p:spPr>
          <a:xfrm>
            <a:off x="141891" y="162910"/>
            <a:ext cx="992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인공지능 활용 사례 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- 2023 </a:t>
            </a:r>
            <a:r>
              <a:rPr kumimoji="0" lang="en-US" altLang="ko-KR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ChatGPT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(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자연어 처리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딥러닝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)</a:t>
            </a: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  <p:pic>
        <p:nvPicPr>
          <p:cNvPr id="49154" name="Picture 2" descr="신인 소설 출판 사이트에 쏟아진 'AI 소설'…출판사 &quot;업무 마비&quot; : 네이트 뉴스">
            <a:extLst>
              <a:ext uri="{FF2B5EF4-FFF2-40B4-BE49-F238E27FC236}">
                <a16:creationId xmlns:a16="http://schemas.microsoft.com/office/drawing/2014/main" id="{28DCA5E6-7424-E52A-1182-18A6B3C6F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58" y="1216784"/>
            <a:ext cx="4054484" cy="470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3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8EF5C-4078-FD71-9F9E-0EED76B6A993}"/>
              </a:ext>
            </a:extLst>
          </p:cNvPr>
          <p:cNvSpPr txBox="1"/>
          <p:nvPr/>
        </p:nvSpPr>
        <p:spPr>
          <a:xfrm>
            <a:off x="141891" y="162910"/>
            <a:ext cx="5756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인공지능 활용 사례 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– 2023 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딥러닝</a:t>
            </a:r>
          </a:p>
        </p:txBody>
      </p:sp>
      <p:pic>
        <p:nvPicPr>
          <p:cNvPr id="8" name="온라인 미디어 7" title="'창작'하는 AI‥예술가는 살아남을 수 있을까? (2023.02.20/뉴스데스크/MBC)">
            <a:hlinkClick r:id="" action="ppaction://media"/>
            <a:extLst>
              <a:ext uri="{FF2B5EF4-FFF2-40B4-BE49-F238E27FC236}">
                <a16:creationId xmlns:a16="http://schemas.microsoft.com/office/drawing/2014/main" id="{A236CCC0-84DC-B838-18DE-F6D37A80FA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33687" y="1444712"/>
            <a:ext cx="7524626" cy="425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8EF5C-4078-FD71-9F9E-0EED76B6A993}"/>
              </a:ext>
            </a:extLst>
          </p:cNvPr>
          <p:cNvSpPr txBox="1"/>
          <p:nvPr/>
        </p:nvSpPr>
        <p:spPr>
          <a:xfrm>
            <a:off x="141891" y="162910"/>
            <a:ext cx="1012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인공지능 활용 사례 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- 2016 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구글 </a:t>
            </a:r>
            <a:r>
              <a:rPr kumimoji="0" lang="ko-KR" altLang="en-US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듀플렉스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자연어처리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딥러닝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)</a:t>
            </a: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  <p:pic>
        <p:nvPicPr>
          <p:cNvPr id="3" name="온라인 미디어 1" title="진짜 사람과 똑같이 전화 통화가 가능해진 구글의 인공지능 데모 시연 (한영 자막)">
            <a:hlinkClick r:id="" action="ppaction://media"/>
            <a:extLst>
              <a:ext uri="{FF2B5EF4-FFF2-40B4-BE49-F238E27FC236}">
                <a16:creationId xmlns:a16="http://schemas.microsoft.com/office/drawing/2014/main" id="{FA62594A-0D58-B673-15C2-435223E41F5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59222" y="1260299"/>
            <a:ext cx="7673555" cy="46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3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8EF5C-4078-FD71-9F9E-0EED76B6A993}"/>
              </a:ext>
            </a:extLst>
          </p:cNvPr>
          <p:cNvSpPr txBox="1"/>
          <p:nvPr/>
        </p:nvSpPr>
        <p:spPr>
          <a:xfrm>
            <a:off x="141891" y="162910"/>
            <a:ext cx="6062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인공지능 활용 사례 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- 2021 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강화학습</a:t>
            </a:r>
          </a:p>
        </p:txBody>
      </p:sp>
      <p:pic>
        <p:nvPicPr>
          <p:cNvPr id="2" name="온라인 미디어 2" title="구글이 일부 공개한 소름돋는 사진, 인공지능이 스스로 진화해버린 역사적인 순간">
            <a:hlinkClick r:id="" action="ppaction://media"/>
            <a:extLst>
              <a:ext uri="{FF2B5EF4-FFF2-40B4-BE49-F238E27FC236}">
                <a16:creationId xmlns:a16="http://schemas.microsoft.com/office/drawing/2014/main" id="{F17837BB-93FA-77BD-AD16-48D08A71BA64}"/>
              </a:ext>
            </a:extLst>
          </p:cNvPr>
          <p:cNvPicPr>
            <a:picLocks noRo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98439" y="1264163"/>
            <a:ext cx="7195121" cy="45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8EF5C-4078-FD71-9F9E-0EED76B6A993}"/>
              </a:ext>
            </a:extLst>
          </p:cNvPr>
          <p:cNvSpPr txBox="1"/>
          <p:nvPr/>
        </p:nvSpPr>
        <p:spPr>
          <a:xfrm>
            <a:off x="141891" y="162910"/>
            <a:ext cx="905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기초적인 개념만 사용해서 만든 주가 예측 </a:t>
            </a:r>
            <a:r>
              <a:rPr kumimoji="0" lang="ko-KR" altLang="en-US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머신러닝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965F6C-F823-6060-A0EE-C1225E084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45" y="1015067"/>
            <a:ext cx="7680109" cy="512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8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8EF5C-4078-FD71-9F9E-0EED76B6A993}"/>
              </a:ext>
            </a:extLst>
          </p:cNvPr>
          <p:cNvSpPr txBox="1"/>
          <p:nvPr/>
        </p:nvSpPr>
        <p:spPr>
          <a:xfrm>
            <a:off x="141891" y="16291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2021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년 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8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개월 수익</a:t>
            </a:r>
          </a:p>
        </p:txBody>
      </p:sp>
      <p:pic>
        <p:nvPicPr>
          <p:cNvPr id="3" name="그림 2" descr="텍스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66733538-529A-2BE4-E610-097311DFA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40" y="1265281"/>
            <a:ext cx="6525120" cy="47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06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8EF5C-4078-FD71-9F9E-0EED76B6A993}"/>
              </a:ext>
            </a:extLst>
          </p:cNvPr>
          <p:cNvSpPr txBox="1"/>
          <p:nvPr/>
        </p:nvSpPr>
        <p:spPr>
          <a:xfrm>
            <a:off x="141891" y="162910"/>
            <a:ext cx="5583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인공지능이 갑자기 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HOT 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해진 이유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01A5E1-8A37-6B45-45F1-5782487CC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47" y="1812021"/>
            <a:ext cx="8141848" cy="3442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252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8EF5C-4078-FD71-9F9E-0EED76B6A993}"/>
              </a:ext>
            </a:extLst>
          </p:cNvPr>
          <p:cNvSpPr txBox="1"/>
          <p:nvPr/>
        </p:nvSpPr>
        <p:spPr>
          <a:xfrm>
            <a:off x="141891" y="162910"/>
            <a:ext cx="4846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딥러닝이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항상 최고는 아니다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DBEAEA0-3D87-5DF8-6D6D-45BC4E52F94B}"/>
              </a:ext>
            </a:extLst>
          </p:cNvPr>
          <p:cNvGrpSpPr/>
          <p:nvPr/>
        </p:nvGrpSpPr>
        <p:grpSpPr>
          <a:xfrm>
            <a:off x="523160" y="1727410"/>
            <a:ext cx="10961768" cy="3675323"/>
            <a:chOff x="-55066" y="1803617"/>
            <a:chExt cx="12081656" cy="4192678"/>
          </a:xfrm>
        </p:grpSpPr>
        <p:pic>
          <p:nvPicPr>
            <p:cNvPr id="4" name="Picture 2" descr="엑셀] 엑셀에서 자주 사용되는 함수 정리 두 번째 - 조건함수 - Creative Nomad LondonCity">
              <a:extLst>
                <a:ext uri="{FF2B5EF4-FFF2-40B4-BE49-F238E27FC236}">
                  <a16:creationId xmlns:a16="http://schemas.microsoft.com/office/drawing/2014/main" id="{62C117E8-D1F7-42A4-2910-45228858C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5066" y="1803618"/>
              <a:ext cx="4848780" cy="419267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" name="Picture 4" descr="강아지옷, 강아지하네스, 강아지용품, 애견의류의 모든 것 | 러브코코">
              <a:extLst>
                <a:ext uri="{FF2B5EF4-FFF2-40B4-BE49-F238E27FC236}">
                  <a16:creationId xmlns:a16="http://schemas.microsoft.com/office/drawing/2014/main" id="{9CEF5992-8A4C-4234-B378-BCBDDB842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394" y="1803617"/>
              <a:ext cx="3756196" cy="419267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FCD789-0181-ABE8-4B03-3563932FE84E}"/>
              </a:ext>
            </a:extLst>
          </p:cNvPr>
          <p:cNvSpPr/>
          <p:nvPr/>
        </p:nvSpPr>
        <p:spPr>
          <a:xfrm>
            <a:off x="5530993" y="3610380"/>
            <a:ext cx="1987528" cy="476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E2E8E2">
                    <a:lumMod val="50000"/>
                  </a:srgbClr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비정형 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BB6A91-867D-24DA-FC14-0C13B2F1B0AC}"/>
              </a:ext>
            </a:extLst>
          </p:cNvPr>
          <p:cNvSpPr/>
          <p:nvPr/>
        </p:nvSpPr>
        <p:spPr>
          <a:xfrm>
            <a:off x="5496443" y="2151271"/>
            <a:ext cx="1987528" cy="476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E2E8E2">
                    <a:lumMod val="50000"/>
                  </a:srgbClr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정형 데이터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CD28DA-B09F-4E19-8429-69965780DAEF}"/>
              </a:ext>
            </a:extLst>
          </p:cNvPr>
          <p:cNvCxnSpPr>
            <a:cxnSpLocks/>
          </p:cNvCxnSpPr>
          <p:nvPr/>
        </p:nvCxnSpPr>
        <p:spPr>
          <a:xfrm>
            <a:off x="7518521" y="3816991"/>
            <a:ext cx="986704" cy="663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5B07476-6ED4-3152-6898-46B75A8BAA79}"/>
              </a:ext>
            </a:extLst>
          </p:cNvPr>
          <p:cNvCxnSpPr>
            <a:cxnSpLocks/>
          </p:cNvCxnSpPr>
          <p:nvPr/>
        </p:nvCxnSpPr>
        <p:spPr>
          <a:xfrm flipH="1">
            <a:off x="4492025" y="2272671"/>
            <a:ext cx="1004418" cy="1168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8EF5C-4078-FD71-9F9E-0EED76B6A993}"/>
              </a:ext>
            </a:extLst>
          </p:cNvPr>
          <p:cNvSpPr txBox="1"/>
          <p:nvPr/>
        </p:nvSpPr>
        <p:spPr>
          <a:xfrm>
            <a:off x="141891" y="162910"/>
            <a:ext cx="6120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종이 사용량이 계속 증가하는 이유는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?</a:t>
            </a: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B74551A-5E98-00A9-EA57-B5D1FCE29F4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42" y="1362388"/>
            <a:ext cx="6330316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183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8EF5C-4078-FD71-9F9E-0EED76B6A993}"/>
              </a:ext>
            </a:extLst>
          </p:cNvPr>
          <p:cNvSpPr txBox="1"/>
          <p:nvPr/>
        </p:nvSpPr>
        <p:spPr>
          <a:xfrm>
            <a:off x="141891" y="162910"/>
            <a:ext cx="678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데이터분석과 인공지능을 배워야하는 이유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72DB84-6A3D-B6EF-E636-EF8EEA7346F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14" y="1487796"/>
            <a:ext cx="7025971" cy="4206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525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8EF5C-4078-FD71-9F9E-0EED76B6A993}"/>
              </a:ext>
            </a:extLst>
          </p:cNvPr>
          <p:cNvSpPr txBox="1"/>
          <p:nvPr/>
        </p:nvSpPr>
        <p:spPr>
          <a:xfrm>
            <a:off x="141891" y="16291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인공지능과 빅데이터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0029E-4F43-B1CA-3C6A-85F06CBC6CD6}"/>
              </a:ext>
            </a:extLst>
          </p:cNvPr>
          <p:cNvSpPr txBox="1"/>
          <p:nvPr/>
        </p:nvSpPr>
        <p:spPr>
          <a:xfrm>
            <a:off x="310124" y="1626404"/>
            <a:ext cx="72203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인공지능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을 이해하기 위해서는 먼저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빅데이터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가 무엇인지 알아야 한다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빅데이터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알기 위해서는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데이터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테크놀로지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(DT)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가 무엇인지 알아야 한다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는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인포메이션 테크놀로지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(IT)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가 발전한 것이다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1" lang="en-US" altLang="ko-KR" sz="1600" b="0" i="0" u="none" strike="noStrike" kern="1200" cap="none" spc="0" normalizeH="0" baseline="0" noProof="0">
              <a:ln>
                <a:noFill/>
              </a:ln>
              <a:solidFill>
                <a:srgbClr val="E2E8E2">
                  <a:lumMod val="50000"/>
                </a:srgbClr>
              </a:solidFill>
              <a:effectLst/>
              <a:uLnTx/>
              <a:uFillTx/>
              <a:latin typeface="NanumSquare Bold" panose="020B0600000101010101" pitchFamily="50" charset="-127"/>
              <a:ea typeface="NanumSquare Bold" panose="020B060000010101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031F6-4D65-395E-20B1-8A519E6A869D}"/>
              </a:ext>
            </a:extLst>
          </p:cNvPr>
          <p:cNvSpPr txBox="1"/>
          <p:nvPr/>
        </p:nvSpPr>
        <p:spPr>
          <a:xfrm>
            <a:off x="215269" y="5048745"/>
            <a:ext cx="5771674" cy="1175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A :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자동제어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통신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전기공학</a:t>
            </a:r>
            <a:b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B :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빅데이터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인공지능</a:t>
            </a:r>
            <a:b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C : PC,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스마트폰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컴퓨터용 프로그램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모바일 앱</a:t>
            </a:r>
            <a:b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D :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인쇄술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도서관 자료 분류 체계</a:t>
            </a:r>
            <a:b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E :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방대한 데이터를 컴퓨터 공학의 도움 없이 처리하는 것이 가능할까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나눔스퀘어" panose="020B0600000101010101" pitchFamily="50" charset="-127"/>
                <a:cs typeface="+mn-cs"/>
              </a:rPr>
              <a:t>?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9E5D2EB-1DD1-7FEE-69DC-ACAE2F0BC0B6}"/>
              </a:ext>
            </a:extLst>
          </p:cNvPr>
          <p:cNvGrpSpPr/>
          <p:nvPr/>
        </p:nvGrpSpPr>
        <p:grpSpPr>
          <a:xfrm>
            <a:off x="2560642" y="1727173"/>
            <a:ext cx="8405367" cy="3909353"/>
            <a:chOff x="3273706" y="2301142"/>
            <a:chExt cx="8405367" cy="390935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C30F494-F952-956D-C58A-CC6C4EF8B877}"/>
                </a:ext>
              </a:extLst>
            </p:cNvPr>
            <p:cNvSpPr/>
            <p:nvPr/>
          </p:nvSpPr>
          <p:spPr>
            <a:xfrm>
              <a:off x="5310294" y="3562383"/>
              <a:ext cx="4308404" cy="2021845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F21AB61-790E-F452-4C36-939587DC3C7F}"/>
                </a:ext>
              </a:extLst>
            </p:cNvPr>
            <p:cNvSpPr/>
            <p:nvPr/>
          </p:nvSpPr>
          <p:spPr>
            <a:xfrm>
              <a:off x="7327076" y="2672373"/>
              <a:ext cx="4026724" cy="3538122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E116860-8375-883F-BB4A-0E6B529D4461}"/>
                </a:ext>
              </a:extLst>
            </p:cNvPr>
            <p:cNvSpPr/>
            <p:nvPr/>
          </p:nvSpPr>
          <p:spPr>
            <a:xfrm>
              <a:off x="8023576" y="3296356"/>
              <a:ext cx="2731036" cy="2348562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50B17D-8B97-2E22-A288-E68C17A569B5}"/>
                </a:ext>
              </a:extLst>
            </p:cNvPr>
            <p:cNvSpPr txBox="1"/>
            <p:nvPr/>
          </p:nvSpPr>
          <p:spPr>
            <a:xfrm>
              <a:off x="6434895" y="4387689"/>
              <a:ext cx="362621" cy="37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A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82EEC8-0255-CC33-2786-17F4BE1736FF}"/>
                </a:ext>
              </a:extLst>
            </p:cNvPr>
            <p:cNvSpPr txBox="1"/>
            <p:nvPr/>
          </p:nvSpPr>
          <p:spPr>
            <a:xfrm>
              <a:off x="7559496" y="4387689"/>
              <a:ext cx="362621" cy="37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B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382F71-825C-EAF6-EF7F-3F33A9F204FF}"/>
                </a:ext>
              </a:extLst>
            </p:cNvPr>
            <p:cNvSpPr txBox="1"/>
            <p:nvPr/>
          </p:nvSpPr>
          <p:spPr>
            <a:xfrm>
              <a:off x="8560748" y="4387689"/>
              <a:ext cx="362621" cy="37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C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DDDB3F-CEF1-A2CE-9A4A-9AD4EC63573D}"/>
                </a:ext>
              </a:extLst>
            </p:cNvPr>
            <p:cNvSpPr txBox="1"/>
            <p:nvPr/>
          </p:nvSpPr>
          <p:spPr>
            <a:xfrm>
              <a:off x="9738586" y="3944697"/>
              <a:ext cx="362621" cy="37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D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00F521-CAE1-F3BF-B08C-2BE981E9E934}"/>
                </a:ext>
              </a:extLst>
            </p:cNvPr>
            <p:cNvSpPr txBox="1"/>
            <p:nvPr/>
          </p:nvSpPr>
          <p:spPr>
            <a:xfrm>
              <a:off x="10629780" y="3376767"/>
              <a:ext cx="362621" cy="37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E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FF4466-4653-A87C-D673-D2E6A2431E3B}"/>
                </a:ext>
              </a:extLst>
            </p:cNvPr>
            <p:cNvSpPr txBox="1"/>
            <p:nvPr/>
          </p:nvSpPr>
          <p:spPr>
            <a:xfrm>
              <a:off x="9138662" y="3501693"/>
              <a:ext cx="436201" cy="3712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IT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B751DD-D184-CA86-3DC8-AD1D3A93368A}"/>
                </a:ext>
              </a:extLst>
            </p:cNvPr>
            <p:cNvSpPr txBox="1"/>
            <p:nvPr/>
          </p:nvSpPr>
          <p:spPr>
            <a:xfrm>
              <a:off x="11135256" y="2301142"/>
              <a:ext cx="543817" cy="3712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DT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60780E-14C8-FF40-3A6A-A6A7A133A419}"/>
                </a:ext>
              </a:extLst>
            </p:cNvPr>
            <p:cNvSpPr txBox="1"/>
            <p:nvPr/>
          </p:nvSpPr>
          <p:spPr>
            <a:xfrm>
              <a:off x="3273706" y="4763281"/>
              <a:ext cx="1548054" cy="3712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컴퓨터 공학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28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8EF5C-4078-FD71-9F9E-0EED76B6A993}"/>
              </a:ext>
            </a:extLst>
          </p:cNvPr>
          <p:cNvSpPr txBox="1"/>
          <p:nvPr/>
        </p:nvSpPr>
        <p:spPr>
          <a:xfrm>
            <a:off x="141891" y="162910"/>
            <a:ext cx="1617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IT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와 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DT</a:t>
            </a: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88435B-7A32-36CF-F29F-424D981C3623}"/>
              </a:ext>
            </a:extLst>
          </p:cNvPr>
          <p:cNvGrpSpPr/>
          <p:nvPr/>
        </p:nvGrpSpPr>
        <p:grpSpPr>
          <a:xfrm>
            <a:off x="534427" y="1424325"/>
            <a:ext cx="10684502" cy="4357554"/>
            <a:chOff x="1251678" y="1563782"/>
            <a:chExt cx="10379381" cy="49507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8B02DC-56B1-1710-4D1B-EFAB29FAE059}"/>
                </a:ext>
              </a:extLst>
            </p:cNvPr>
            <p:cNvSpPr txBox="1"/>
            <p:nvPr/>
          </p:nvSpPr>
          <p:spPr>
            <a:xfrm>
              <a:off x="1251679" y="1563782"/>
              <a:ext cx="9941240" cy="96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1990</a:t>
              </a:r>
              <a:r>
                <a: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년대부터 </a:t>
              </a: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인터넷 대중화</a:t>
              </a:r>
              <a:endPara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2000</a:t>
              </a:r>
              <a:r>
                <a: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년대부터 인터넷에 일반 사람들이 글을 제</a:t>
              </a: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r>
                <a: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자에게 공유하는 </a:t>
              </a: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정보 제공자</a:t>
              </a:r>
              <a:r>
                <a: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역할도 가능</a:t>
              </a:r>
              <a:endPara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수집할 수 있는 </a:t>
              </a: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데이터 양이 증가하면서 </a:t>
              </a:r>
              <a:r>
                <a:rPr kumimoji="0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IT</a:t>
              </a: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는 </a:t>
              </a:r>
              <a:r>
                <a:rPr kumimoji="0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DT</a:t>
              </a: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로 확대</a:t>
              </a:r>
              <a:endPara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915D4A-4361-5D09-5AEA-7CD60D9BB228}"/>
                </a:ext>
              </a:extLst>
            </p:cNvPr>
            <p:cNvSpPr/>
            <p:nvPr/>
          </p:nvSpPr>
          <p:spPr>
            <a:xfrm>
              <a:off x="1251678" y="2880123"/>
              <a:ext cx="10379381" cy="156383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EED6158-6C77-4D9A-2965-11961BE6CC72}"/>
                </a:ext>
              </a:extLst>
            </p:cNvPr>
            <p:cNvSpPr/>
            <p:nvPr/>
          </p:nvSpPr>
          <p:spPr>
            <a:xfrm>
              <a:off x="1251678" y="5053892"/>
              <a:ext cx="10379381" cy="1460634"/>
            </a:xfrm>
            <a:prstGeom prst="rect">
              <a:avLst/>
            </a:prstGeom>
            <a:solidFill>
              <a:srgbClr val="009E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8463AC-8D3B-ED65-B0CE-28B5B71845A7}"/>
                </a:ext>
              </a:extLst>
            </p:cNvPr>
            <p:cNvSpPr txBox="1"/>
            <p:nvPr/>
          </p:nvSpPr>
          <p:spPr>
            <a:xfrm>
              <a:off x="1258586" y="2983324"/>
              <a:ext cx="1773723" cy="677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Data Technology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9C280-0DF6-9206-907F-3DB2812852CE}"/>
                </a:ext>
              </a:extLst>
            </p:cNvPr>
            <p:cNvSpPr txBox="1"/>
            <p:nvPr/>
          </p:nvSpPr>
          <p:spPr>
            <a:xfrm>
              <a:off x="1251679" y="5053892"/>
              <a:ext cx="2446826" cy="677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Information Technology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9F08E0D-70FC-F05C-1BD2-8713D8CEF457}"/>
                </a:ext>
              </a:extLst>
            </p:cNvPr>
            <p:cNvSpPr/>
            <p:nvPr/>
          </p:nvSpPr>
          <p:spPr>
            <a:xfrm>
              <a:off x="4686888" y="3165699"/>
              <a:ext cx="3500446" cy="291937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Data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D77DCBD-0E43-7749-D72A-83657EBC7948}"/>
                </a:ext>
              </a:extLst>
            </p:cNvPr>
            <p:cNvSpPr/>
            <p:nvPr/>
          </p:nvSpPr>
          <p:spPr>
            <a:xfrm>
              <a:off x="5410075" y="4285180"/>
              <a:ext cx="1962663" cy="15811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Information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2DA5DB-D70E-13FF-95E2-46A2FE245D57}"/>
                </a:ext>
              </a:extLst>
            </p:cNvPr>
            <p:cNvSpPr txBox="1"/>
            <p:nvPr/>
          </p:nvSpPr>
          <p:spPr>
            <a:xfrm>
              <a:off x="10029192" y="3004713"/>
              <a:ext cx="1519215" cy="677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분류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/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분석 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 AI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C29390-35CC-1229-F060-7CD30B0490A1}"/>
                </a:ext>
              </a:extLst>
            </p:cNvPr>
            <p:cNvSpPr txBox="1"/>
            <p:nvPr/>
          </p:nvSpPr>
          <p:spPr>
            <a:xfrm>
              <a:off x="8818043" y="5898953"/>
              <a:ext cx="2664861" cy="419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분류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/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분석 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 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전문가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판단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)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B33D0B-0EA9-3136-8745-3A1F831E6C55}"/>
                </a:ext>
              </a:extLst>
            </p:cNvPr>
            <p:cNvSpPr txBox="1"/>
            <p:nvPr/>
          </p:nvSpPr>
          <p:spPr>
            <a:xfrm>
              <a:off x="1702965" y="3878474"/>
              <a:ext cx="2135853" cy="387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수집 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 Big Data</a:t>
              </a: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54DB0E-230B-C16E-3488-B3BBDCE94675}"/>
                </a:ext>
              </a:extLst>
            </p:cNvPr>
            <p:cNvSpPr txBox="1"/>
            <p:nvPr/>
          </p:nvSpPr>
          <p:spPr>
            <a:xfrm>
              <a:off x="2331997" y="5943111"/>
              <a:ext cx="1776466" cy="38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수집 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 </a:t>
              </a: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사람</a:t>
              </a:r>
            </a:p>
          </p:txBody>
        </p:sp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0068C817-0505-AAB8-2C39-515CBAB84A68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rot="5400000" flipH="1" flipV="1">
              <a:off x="3766895" y="2378043"/>
              <a:ext cx="504428" cy="2496434"/>
            </a:xfrm>
            <a:prstGeom prst="curvedConnector2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BD092F8F-7D7A-2B64-D80D-FE64A7F76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1721" y="5406132"/>
              <a:ext cx="1185844" cy="719382"/>
            </a:xfrm>
            <a:prstGeom prst="curvedConnector3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구부러짐 30">
              <a:extLst>
                <a:ext uri="{FF2B5EF4-FFF2-40B4-BE49-F238E27FC236}">
                  <a16:creationId xmlns:a16="http://schemas.microsoft.com/office/drawing/2014/main" id="{ABC808DF-F77D-8D15-7E71-6B3FD5756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8281" y="3189379"/>
              <a:ext cx="1890911" cy="436884"/>
            </a:xfrm>
            <a:prstGeom prst="curvedConnector3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E4B0CB36-5D06-C3BF-AD89-28D77B8E7421}"/>
                </a:ext>
              </a:extLst>
            </p:cNvPr>
            <p:cNvCxnSpPr>
              <a:cxnSpLocks/>
            </p:cNvCxnSpPr>
            <p:nvPr/>
          </p:nvCxnSpPr>
          <p:spPr>
            <a:xfrm>
              <a:off x="7812140" y="5620621"/>
              <a:ext cx="1064922" cy="515993"/>
            </a:xfrm>
            <a:prstGeom prst="curvedConnector3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48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8EF5C-4078-FD71-9F9E-0EED76B6A993}"/>
              </a:ext>
            </a:extLst>
          </p:cNvPr>
          <p:cNvSpPr txBox="1"/>
          <p:nvPr/>
        </p:nvSpPr>
        <p:spPr>
          <a:xfrm>
            <a:off x="141891" y="162910"/>
            <a:ext cx="3752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빅 데이터에 대한 오해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91184-A5A1-31F2-60F3-2ED0A981C9C5}"/>
              </a:ext>
            </a:extLst>
          </p:cNvPr>
          <p:cNvSpPr txBox="1"/>
          <p:nvPr/>
        </p:nvSpPr>
        <p:spPr>
          <a:xfrm>
            <a:off x="560016" y="1220436"/>
            <a:ext cx="8006352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빅 데이터는 데이터의 양으로 구분하는 것이 아니라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전체 데이터 중 일부를 인포메이션으로 선별했는지 여부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발생한 데이터를 모두 수용했다면 빅 데이터이며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그렇지 않다면 빅데이터라고 보기 힘들다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8EF5C-4078-FD71-9F9E-0EED76B6A993}"/>
              </a:ext>
            </a:extLst>
          </p:cNvPr>
          <p:cNvSpPr txBox="1"/>
          <p:nvPr/>
        </p:nvSpPr>
        <p:spPr>
          <a:xfrm>
            <a:off x="141891" y="162910"/>
            <a:ext cx="2207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DT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의 중요성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9813C-6424-C15F-B8F7-D6FC69209480}"/>
              </a:ext>
            </a:extLst>
          </p:cNvPr>
          <p:cNvSpPr txBox="1"/>
          <p:nvPr/>
        </p:nvSpPr>
        <p:spPr>
          <a:xfrm>
            <a:off x="551204" y="1137872"/>
            <a:ext cx="8441793" cy="1113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사람의 판단으로 데이터를 처리하기에는 데이터의 양이 너무 많음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사람의 논리로 빅 데이터를 해석하면 일부의 데이터만 해석될 위험이 있음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27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8EF5C-4078-FD71-9F9E-0EED76B6A993}"/>
              </a:ext>
            </a:extLst>
          </p:cNvPr>
          <p:cNvSpPr txBox="1"/>
          <p:nvPr/>
        </p:nvSpPr>
        <p:spPr>
          <a:xfrm>
            <a:off x="141891" y="162910"/>
            <a:ext cx="3209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인공지능 관련 학문</a:t>
            </a: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E26D7C6F-FACF-BB7A-9453-2273D1172BBF}"/>
              </a:ext>
            </a:extLst>
          </p:cNvPr>
          <p:cNvGraphicFramePr/>
          <p:nvPr/>
        </p:nvGraphicFramePr>
        <p:xfrm>
          <a:off x="2591499" y="1290519"/>
          <a:ext cx="7009001" cy="453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11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8EF5C-4078-FD71-9F9E-0EED76B6A993}"/>
              </a:ext>
            </a:extLst>
          </p:cNvPr>
          <p:cNvSpPr txBox="1"/>
          <p:nvPr/>
        </p:nvSpPr>
        <p:spPr>
          <a:xfrm>
            <a:off x="141891" y="162910"/>
            <a:ext cx="3143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인공지능 기술 분야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12113B2B-575B-A669-275B-57558ECE34B0}"/>
              </a:ext>
            </a:extLst>
          </p:cNvPr>
          <p:cNvGraphicFramePr/>
          <p:nvPr/>
        </p:nvGraphicFramePr>
        <p:xfrm>
          <a:off x="1811685" y="1447444"/>
          <a:ext cx="8568630" cy="4357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103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와이드스크린</PresentationFormat>
  <Paragraphs>81</Paragraphs>
  <Slides>18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Microsoft GothicNeo</vt:lpstr>
      <vt:lpstr>Microsoft GothicNeo Light</vt:lpstr>
      <vt:lpstr>NanumSquare Bold</vt:lpstr>
      <vt:lpstr>나눔스퀘어</vt:lpstr>
      <vt:lpstr>맑은 고딕</vt:lpstr>
      <vt:lpstr>배달의민족 한나체 Pro</vt:lpstr>
      <vt:lpstr>Arial</vt:lpstr>
      <vt:lpstr>Wingdings</vt:lpstr>
      <vt:lpstr>Office 테마</vt:lpstr>
      <vt:lpstr>GradientRiseVTI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경일</dc:creator>
  <cp:lastModifiedBy>곽 경일</cp:lastModifiedBy>
  <cp:revision>1</cp:revision>
  <dcterms:created xsi:type="dcterms:W3CDTF">2023-04-24T17:25:10Z</dcterms:created>
  <dcterms:modified xsi:type="dcterms:W3CDTF">2023-04-24T17:25:55Z</dcterms:modified>
</cp:coreProperties>
</file>