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17936-B9AA-49E3-BF59-4C52A9FFE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FDBCE2-4086-4BA7-ADA7-49F4BD0A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7661C-AFBC-484C-BC74-22248651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90D4D-55BD-409E-9E45-19F450A8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17E07-563B-4F7A-BD12-78F5B5DC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A6BAD-AE4D-414A-AEB2-52F6DBDC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CFC1E-9399-4D31-AE88-1E13AF5B6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96ABF-516D-43F5-8837-737F6194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59700-B7C3-4DB3-9267-8575FEEE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56F2-1263-41B1-A0D7-A81E33F6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9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CE73E-52CD-4557-B096-585870928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0F6204-1C6E-4F75-B9FB-2DFC89F30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F2D13-E920-4A78-9AD1-E4199230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EBC56-CED5-47F8-A191-E42082A9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C0096-6CE0-4866-BE71-4FED6B4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7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65A93-DF11-4D46-89DE-BE887A82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4BDA5-D736-4875-9D9A-278EDEA8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F1A19-0AA1-49C1-90A5-06D48953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0188-4D67-4F68-90A9-6265FB1D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E9480-1C5C-4242-A8B1-C6B6D131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0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8AD53-5C94-4A60-B46C-D44CAC58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203ED-09A9-4284-B6C6-BA73C819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99222-92D2-4C3D-BB50-E4C40BA1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B5084-4DFA-4DD4-924B-4CF49098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D95BD-4DB9-4D74-9DC8-09BB353D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10CF5-002A-41DC-AA24-84B6A0E3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671C2-A83D-43B4-AA6F-0F727FA1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C428E1-1E90-46ED-8B20-D79635944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36DCA-57F8-4EA6-8782-733847EB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45BCB-21C9-4FAB-A73E-6CCEA398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583E2-DE25-4AF8-A57D-84B52DDC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3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58875-5733-4AD5-BC01-8E7F198D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3EA7D-7544-44CE-A564-FA346303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45CC6-44B7-4FD0-BF9C-726C6F491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6C48E5-530F-4A47-980B-D9C5C8A33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085128-14D2-4EDA-B2DA-9A0792A4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A997AC-21A9-4D03-AE41-BF1F5C17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730C54-D001-49BD-8380-1DC515DE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296372-33A3-4497-B6A2-373E9523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3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16C9C-346C-49D2-A4E9-3FAD82EB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30D5A-98F2-4628-A403-BCBF2F0B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0EB9A6-BDFB-4451-89A8-30BF5322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79A81-907A-4907-8BD9-FF6B584B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A8FD4-3FC3-49E1-B349-E8840922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89863E-8E97-4A31-A87D-C8403B9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55877-63B9-4EF9-9AFD-02B85BC1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9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C6037-0AE0-4D23-81B5-07B798C0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4650F-842F-4D05-A59E-7F619765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C1B36-127D-456E-9569-C7DC42776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C6B03-B8A7-49EB-922C-3DE7AE1E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0F795-B2DC-4852-9A61-F07DDD93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A2CF9-30AA-45BD-9574-9D16F221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130DA-965D-48B9-9ADD-37724FF9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286394-E523-4B42-AF1E-1A4B2E3CF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282EC-58EF-4AE7-8359-CC04F7150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3130A-E6AF-485E-9077-68575588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EF66E-F406-43C2-B362-A4C92A4B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CF336-BD04-4907-BC4C-A7FA9592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8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FBE989-CF21-4804-996D-95E97DC1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284CE-80DB-400C-9920-0362C40FB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DFC8C-28D4-4F93-ADBD-736809BED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4FD3-8826-43B9-BA4E-39F3397E967F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870BB-ED0B-44BA-8F4E-2F2B33717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71D47-43AA-4D70-AFDA-13CD83508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6884-201B-4233-81E9-71F84E067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6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C7F7132-08AF-4222-B54E-06B588DE0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ko-KR" altLang="en-US" sz="4000" dirty="0" err="1"/>
              <a:t>지뢰찾기</a:t>
            </a:r>
            <a:r>
              <a:rPr lang="ko-KR" altLang="en-US" sz="4000" dirty="0"/>
              <a:t> </a:t>
            </a:r>
            <a:r>
              <a:rPr lang="ko-KR" altLang="en-US" sz="4000" dirty="0" err="1"/>
              <a:t>확장판</a:t>
            </a:r>
            <a:r>
              <a:rPr lang="ko-KR" altLang="en-US" sz="4000" dirty="0"/>
              <a:t> 결과</a:t>
            </a:r>
            <a:endParaRPr lang="en-US" altLang="ko-KR" sz="4000" dirty="0"/>
          </a:p>
          <a:p>
            <a:r>
              <a:rPr lang="en-US" altLang="ko-KR" dirty="0"/>
              <a:t>1923568 </a:t>
            </a:r>
            <a:r>
              <a:rPr lang="ko-KR" altLang="en-US" dirty="0" err="1"/>
              <a:t>곽류진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4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2AEDF3-977D-41F9-B2E2-35F31E68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900112"/>
            <a:ext cx="9334500" cy="5057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72938-E7A8-47E7-AF77-D742D6B8AEA5}"/>
              </a:ext>
            </a:extLst>
          </p:cNvPr>
          <p:cNvSpPr txBox="1"/>
          <p:nvPr/>
        </p:nvSpPr>
        <p:spPr>
          <a:xfrm>
            <a:off x="1644242" y="335560"/>
            <a:ext cx="43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시작화면</a:t>
            </a:r>
          </a:p>
        </p:txBody>
      </p:sp>
    </p:spTree>
    <p:extLst>
      <p:ext uri="{BB962C8B-B14F-4D97-AF65-F5344CB8AC3E}">
        <p14:creationId xmlns:p14="http://schemas.microsoft.com/office/powerpoint/2010/main" val="422336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78246F-17CD-489F-BFD4-25AF41F7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890587"/>
            <a:ext cx="9363075" cy="507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9E116-2509-4471-A389-8EBCD077E0BE}"/>
              </a:ext>
            </a:extLst>
          </p:cNvPr>
          <p:cNvSpPr txBox="1"/>
          <p:nvPr/>
        </p:nvSpPr>
        <p:spPr>
          <a:xfrm>
            <a:off x="1644242" y="335560"/>
            <a:ext cx="43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지뢰 찾기 생성</a:t>
            </a:r>
          </a:p>
        </p:txBody>
      </p:sp>
    </p:spTree>
    <p:extLst>
      <p:ext uri="{BB962C8B-B14F-4D97-AF65-F5344CB8AC3E}">
        <p14:creationId xmlns:p14="http://schemas.microsoft.com/office/powerpoint/2010/main" val="405148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CDD199-8BF0-47D2-B194-2804AC9C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904875"/>
            <a:ext cx="9277350" cy="5048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B7EF1D-9E3A-4235-B881-87FB5F3EC71C}"/>
              </a:ext>
            </a:extLst>
          </p:cNvPr>
          <p:cNvSpPr txBox="1"/>
          <p:nvPr/>
        </p:nvSpPr>
        <p:spPr>
          <a:xfrm>
            <a:off x="1644242" y="335560"/>
            <a:ext cx="43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지뢰 표시 </a:t>
            </a:r>
          </a:p>
        </p:txBody>
      </p:sp>
    </p:spTree>
    <p:extLst>
      <p:ext uri="{BB962C8B-B14F-4D97-AF65-F5344CB8AC3E}">
        <p14:creationId xmlns:p14="http://schemas.microsoft.com/office/powerpoint/2010/main" val="343949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DF286B-F45F-4076-B8DD-B2CC7ECF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28700"/>
            <a:ext cx="931545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689FF1-0136-428A-A9D3-1AAAE514788D}"/>
              </a:ext>
            </a:extLst>
          </p:cNvPr>
          <p:cNvSpPr txBox="1"/>
          <p:nvPr/>
        </p:nvSpPr>
        <p:spPr>
          <a:xfrm>
            <a:off x="1551964" y="511729"/>
            <a:ext cx="43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창</a:t>
            </a:r>
          </a:p>
        </p:txBody>
      </p:sp>
    </p:spTree>
    <p:extLst>
      <p:ext uri="{BB962C8B-B14F-4D97-AF65-F5344CB8AC3E}">
        <p14:creationId xmlns:p14="http://schemas.microsoft.com/office/powerpoint/2010/main" val="33471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309B5B-66B4-4238-B3F8-04C18B53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942975"/>
            <a:ext cx="93059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6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NHOL</dc:creator>
  <cp:lastModifiedBy>NHOL</cp:lastModifiedBy>
  <cp:revision>1</cp:revision>
  <dcterms:created xsi:type="dcterms:W3CDTF">2022-04-13T06:36:36Z</dcterms:created>
  <dcterms:modified xsi:type="dcterms:W3CDTF">2022-04-13T06:36:52Z</dcterms:modified>
</cp:coreProperties>
</file>