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E4717-C332-4EFE-9C2A-7D5037F93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5CA8C1-1CCE-47A9-AD44-7600B396A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9E86D-5980-4447-B4F6-4B40776A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4CE56-437A-4F0F-8A7A-7AA60EB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2B75D-15F9-4774-9E8A-651E1DCF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E3F2D-ECCB-4A42-9B10-99F6B85D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3E19C6-39BD-4C5D-8E1E-A2E0060E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60B76-FC12-4F87-95C4-7B603048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D9382-EFC0-4DBF-8017-BA99C90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372CC-0E9C-4F05-A51A-888B7486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9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C624FD-B529-490B-A127-BCCBAF49E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8FE80-DAE4-49F4-B7DC-0A8B4D636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BD256-1895-4AA4-9500-68899002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A8B4E-A7A0-4382-BECE-1E627E53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A19CF-15E2-4FF8-8E25-04F7F02B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44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00680-2235-48CF-B180-558BAAA0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0DA88-8DD1-406A-9FDE-56DF8FF66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E03F6-C07E-452B-955E-2BBDD644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80E5F-AF45-4FEF-9D9D-E914B803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010D3-A4FC-4D89-B893-C413E658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9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D6E30-F0A3-4EE8-B338-CFFE9D14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80A4F-4594-4C8D-BB73-5B1ABFF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5FB6-645D-4B06-B7A6-0E6B4000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93DA4-C3DE-4BB6-B2B4-76376481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496B7-5B2E-46F3-A7D9-011C7AAC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68D3D-169F-44C1-9688-7CBB2BC9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6B207-4685-4305-8CA0-313CAB44B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96D3E-F6F7-48FB-98CF-DACF0EE3F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3DD6-4D6B-4582-84D2-C079311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6811D-6703-4B9E-810E-8866C6A7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9FBE4D-12B9-4285-AB22-4C1F72D5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5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E73AE-AF33-420F-AB0F-294039EC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C3DC7-55B1-4451-89AF-88DC73B1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CEEC59-0A21-400B-8150-D152D56E4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DCFBB-9A17-49F4-AA51-A8BCFF5C1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16D022-8187-41F3-AE76-79BB35F4D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6D2EB4-D0A2-46EC-A04B-4135947A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559CD-7438-4F32-BA70-167A60AB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FEE8E-D1F8-448B-B5B1-A1AC792F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6C922-425B-4CF4-86A8-0284E4CF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D47751-9FFE-467A-9933-4A8EF256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007150-446E-431C-A22E-5D899333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1D2349-EE14-4417-B1C9-34F73533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4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140C82-1B7F-4442-B6D6-9A9AE68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6E514-6A7F-467C-9C57-22C5BCD0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29A26-1033-4401-AE54-5D2416DF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4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11AE9-4A87-46F7-AFF5-57D4DE80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87BF2-CAC5-48D8-8719-B0D04418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3761F-373A-4C33-858B-1B827E9EC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4285EC-3B2A-4EC7-9E17-CDA29EF10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4B516-C405-4353-8EBA-1C79C52F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430B9-EEFA-4DB1-94B3-B5207E86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37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2EA9-0B41-431D-8C28-EB0ED7420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2A6718-BAEB-4D76-974B-958866B94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1778D8-E5C1-4CC3-BFEB-F0E39AF46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DCB76-6901-44B9-8060-C77D1250A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A5512-37BE-4DC5-8CC2-3B321C07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0E51BF-3471-4192-AC51-5B81697B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2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8F4D6B-A5A0-4694-AA38-DE1D2701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746F5-FE36-4FFB-931F-FB035A3C2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69C2-09F0-490D-BB5B-0B99BD8AF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FE24-04BB-498D-9E21-CAA7259FBAD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EF8AD-80F9-4BCB-B5BD-856243A1E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FD1E6-BBEE-405E-ACBC-27C0B8DCB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5BEE-0E99-48CE-9D4E-8A3E9E3F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3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26D92-557C-41F5-B811-438ED52C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783" y="2296386"/>
            <a:ext cx="7707830" cy="1250120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5x5_puzzlegame</a:t>
            </a:r>
            <a:r>
              <a:rPr lang="ko-KR" altLang="en-US" sz="3600" dirty="0"/>
              <a:t> 실행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30313-7FC9-422A-8A01-681E34A43663}"/>
              </a:ext>
            </a:extLst>
          </p:cNvPr>
          <p:cNvSpPr txBox="1"/>
          <p:nvPr/>
        </p:nvSpPr>
        <p:spPr>
          <a:xfrm>
            <a:off x="7013196" y="3714226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1923568 </a:t>
            </a:r>
            <a:r>
              <a:rPr lang="ko-KR" altLang="en-US" dirty="0" err="1"/>
              <a:t>곽류진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13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74ABBD-D942-4C93-A690-3D90C0E1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009650"/>
            <a:ext cx="9334500" cy="483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AC9EA-0FB4-4431-97B7-956BE32FDFBC}"/>
              </a:ext>
            </a:extLst>
          </p:cNvPr>
          <p:cNvSpPr txBox="1"/>
          <p:nvPr/>
        </p:nvSpPr>
        <p:spPr>
          <a:xfrm>
            <a:off x="1602297" y="419450"/>
            <a:ext cx="333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시작</a:t>
            </a:r>
          </a:p>
        </p:txBody>
      </p:sp>
    </p:spTree>
    <p:extLst>
      <p:ext uri="{BB962C8B-B14F-4D97-AF65-F5344CB8AC3E}">
        <p14:creationId xmlns:p14="http://schemas.microsoft.com/office/powerpoint/2010/main" val="34950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D15784-6264-4406-9442-5B00BDE30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00125"/>
            <a:ext cx="9296400" cy="485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D7D0E-D307-4F5A-B776-31CDB4E7E920}"/>
              </a:ext>
            </a:extLst>
          </p:cNvPr>
          <p:cNvSpPr txBox="1"/>
          <p:nvPr/>
        </p:nvSpPr>
        <p:spPr>
          <a:xfrm>
            <a:off x="1208015" y="469783"/>
            <a:ext cx="494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퍼즐 섞기</a:t>
            </a:r>
          </a:p>
        </p:txBody>
      </p:sp>
    </p:spTree>
    <p:extLst>
      <p:ext uri="{BB962C8B-B14F-4D97-AF65-F5344CB8AC3E}">
        <p14:creationId xmlns:p14="http://schemas.microsoft.com/office/powerpoint/2010/main" val="422923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B79FA-C292-495D-89A5-C8C1AD8A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00125"/>
            <a:ext cx="9315450" cy="4857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53ED80-6AA4-4C00-965E-6276E619129A}"/>
              </a:ext>
            </a:extLst>
          </p:cNvPr>
          <p:cNvSpPr txBox="1"/>
          <p:nvPr/>
        </p:nvSpPr>
        <p:spPr>
          <a:xfrm>
            <a:off x="1438275" y="369116"/>
            <a:ext cx="3150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</a:t>
            </a:r>
            <a:r>
              <a:rPr lang="en-US" altLang="ko-KR" dirty="0"/>
              <a:t>/</a:t>
            </a:r>
            <a:r>
              <a:rPr lang="ko-KR" altLang="en-US"/>
              <a:t>랭킹 등록</a:t>
            </a:r>
          </a:p>
        </p:txBody>
      </p:sp>
    </p:spTree>
    <p:extLst>
      <p:ext uri="{BB962C8B-B14F-4D97-AF65-F5344CB8AC3E}">
        <p14:creationId xmlns:p14="http://schemas.microsoft.com/office/powerpoint/2010/main" val="269367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5x5_puzzlegame 실행 결과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5x5_puzzlegame 실행 결과</dc:title>
  <dc:creator>NHOL</dc:creator>
  <cp:lastModifiedBy>NHOL</cp:lastModifiedBy>
  <cp:revision>1</cp:revision>
  <dcterms:created xsi:type="dcterms:W3CDTF">2022-04-13T02:02:28Z</dcterms:created>
  <dcterms:modified xsi:type="dcterms:W3CDTF">2022-04-13T02:05:01Z</dcterms:modified>
</cp:coreProperties>
</file>