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90FB3-44B0-4E22-B14E-B85A248C3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76BD87-6C25-45AA-B331-23F1F2A67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9B9A7-182F-4E90-826A-633562E7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0D74-4480-4F1D-B01F-23DDA43FA57E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B001F-3823-491E-8352-DF90558B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4C205-15FC-44C2-A687-2E999C4A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F5FD-E883-402C-8101-C96CF893E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44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5D9C-6771-4EA3-A933-745D0FBD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D6F811-E1D6-444D-B59A-1E2C4B2C9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114-37EC-4584-97C8-F7B9AF24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0D74-4480-4F1D-B01F-23DDA43FA57E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0114A-9E03-4681-AA42-89062E5C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B0F8A-4897-4961-9ED1-2A50033B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F5FD-E883-402C-8101-C96CF893E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9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90E5C8-0A7C-48DA-9E51-C1E34B6FA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06F8C1-7C83-4619-B1DE-84841761A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FBBC-57BC-4B78-A7D4-5AA9FC4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0D74-4480-4F1D-B01F-23DDA43FA57E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3DF39-6860-469C-9A77-64D53C50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648D1-EAD0-48D6-8252-12181692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F5FD-E883-402C-8101-C96CF893E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1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E32E8-184D-43C4-939F-8C2DD6E4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48377-C28E-402D-AD3D-4EC761A4C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48B1C-2386-4728-AF44-1752CC19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0D74-4480-4F1D-B01F-23DDA43FA57E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948D5-1BA1-40F2-A34F-C446644F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D1330-D403-4BF7-AB82-5F5FFC65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F5FD-E883-402C-8101-C96CF893E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3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DB37D-1DBA-40F6-A352-9E317B2E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47AE61-6987-4618-AF8A-2A4A93251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BA0B18-AE63-4686-8A35-D7B0F7AF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0D74-4480-4F1D-B01F-23DDA43FA57E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FA3FA-EF42-4747-8980-FDD78013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79281-A65C-4FEB-ACF5-DB9CEA96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F5FD-E883-402C-8101-C96CF893E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1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D83B3-3594-4D19-99A6-F6E52AD1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FF23-8701-4192-A0BF-B43122CA6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0F94D4-9F15-40B3-9505-E8C20318F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FA1DF7-15E0-4C06-932A-111B5ABB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0D74-4480-4F1D-B01F-23DDA43FA57E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EEC9EA-7331-4573-BD06-E5F8853E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7DF85A-F0D1-473E-8FE1-665D2AA2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F5FD-E883-402C-8101-C96CF893E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0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31828-673E-4477-A524-AEDF2DA2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A00E7A-AB24-498F-AAFE-C45B8E6F0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8EA871-2401-4FBF-A794-CDD54DC3A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6F4138-4A99-48A0-B873-13F986F94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C2BFFA-5255-4130-A86F-36A49D477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5930E0-C7AA-48D7-B5E4-2564FAD3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0D74-4480-4F1D-B01F-23DDA43FA57E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BE60AA-AC33-4FB2-99E0-0AC97333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B3ED5B-EB57-4178-9A9F-DCFB98B0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F5FD-E883-402C-8101-C96CF893E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4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56396-607A-44B0-BCA2-A171499E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59520C-089F-4A5C-9E70-D2BEB636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0D74-4480-4F1D-B01F-23DDA43FA57E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756FE-F310-41B1-9A1A-C8686E60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012BEF-6E2D-4D7D-8E91-6221CC56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F5FD-E883-402C-8101-C96CF893E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25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9EEE96-92E5-4BEC-A9E1-F8857300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0D74-4480-4F1D-B01F-23DDA43FA57E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755CD6-E956-4CA0-8CCF-9A70175A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30A325-493A-48D5-A3E1-0C64F388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F5FD-E883-402C-8101-C96CF893E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5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40132-0426-4031-8B93-38FF17AF6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AD15A-B040-4B1E-8A75-C790813CB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D8D08F-43C1-47FE-8BFA-0D20EB3B7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81226-7A18-422C-BCDB-C18AD956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0D74-4480-4F1D-B01F-23DDA43FA57E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BF3409-8249-4DE0-B846-0285F298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6C7626-55FC-49A8-BCA0-70FA1054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F5FD-E883-402C-8101-C96CF893E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0AEAF-D0DA-4A21-8716-7A9B913B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77E807-3CFF-4AD5-B751-74BD01DD7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FD534E-2B47-48D4-866C-2F0955574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0B1983-A4C4-4394-B46D-97E83BDD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0D74-4480-4F1D-B01F-23DDA43FA57E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3BF9E-6B93-43F4-9B26-8D2BCC41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30FB1-C801-439D-B18E-271A23D5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F5FD-E883-402C-8101-C96CF893E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7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296330-78F4-47F9-AF20-BF414289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F066D5-7CEA-4D91-9AE6-67C87EABE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43098-3069-4A65-98FE-D7B9B9DA2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20D74-4480-4F1D-B01F-23DDA43FA57E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CB2D1-5460-4AE4-8963-C507633D8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07BD-1E63-47C7-981F-74A821FC0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8F5FD-E883-402C-8101-C96CF893E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66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E78ED-7F20-4654-BA76-42ACA385F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/>
              <a:t>HangmanGame</a:t>
            </a:r>
            <a:r>
              <a:rPr lang="en-US" altLang="ko-KR" sz="4400" dirty="0"/>
              <a:t>_</a:t>
            </a:r>
            <a:r>
              <a:rPr lang="ko-KR" altLang="en-US" sz="4400" dirty="0"/>
              <a:t>확장 결과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441B9-8B74-4297-97E0-EB7436D95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1923568 </a:t>
            </a:r>
            <a:r>
              <a:rPr lang="ko-KR" altLang="en-US" dirty="0" err="1"/>
              <a:t>곽류진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5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A536A6-6998-4777-BC86-AFA8E12C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000125"/>
            <a:ext cx="9277350" cy="4857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E070D3-1619-4F83-B64E-510B83913542}"/>
              </a:ext>
            </a:extLst>
          </p:cNvPr>
          <p:cNvSpPr txBox="1"/>
          <p:nvPr/>
        </p:nvSpPr>
        <p:spPr>
          <a:xfrm>
            <a:off x="1457325" y="520117"/>
            <a:ext cx="5765596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실행 시작 화면</a:t>
            </a:r>
          </a:p>
        </p:txBody>
      </p:sp>
    </p:spTree>
    <p:extLst>
      <p:ext uri="{BB962C8B-B14F-4D97-AF65-F5344CB8AC3E}">
        <p14:creationId xmlns:p14="http://schemas.microsoft.com/office/powerpoint/2010/main" val="420019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160E36-B753-4533-8FFE-9AF30F16F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14412"/>
            <a:ext cx="9296400" cy="4829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0AE64D-323B-4440-898A-3A5EAD6E9D6C}"/>
              </a:ext>
            </a:extLst>
          </p:cNvPr>
          <p:cNvSpPr txBox="1"/>
          <p:nvPr/>
        </p:nvSpPr>
        <p:spPr>
          <a:xfrm>
            <a:off x="1457325" y="520117"/>
            <a:ext cx="5765596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진행 과정</a:t>
            </a:r>
          </a:p>
        </p:txBody>
      </p:sp>
    </p:spTree>
    <p:extLst>
      <p:ext uri="{BB962C8B-B14F-4D97-AF65-F5344CB8AC3E}">
        <p14:creationId xmlns:p14="http://schemas.microsoft.com/office/powerpoint/2010/main" val="251434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4ABA89-2C1E-434B-A690-D40820A9A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038225"/>
            <a:ext cx="9286875" cy="4781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559D38-4B9B-485A-8461-423F3CA773B8}"/>
              </a:ext>
            </a:extLst>
          </p:cNvPr>
          <p:cNvSpPr txBox="1"/>
          <p:nvPr/>
        </p:nvSpPr>
        <p:spPr>
          <a:xfrm>
            <a:off x="1457325" y="520117"/>
            <a:ext cx="5765596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정답 맞췄을 때 </a:t>
            </a:r>
          </a:p>
        </p:txBody>
      </p:sp>
    </p:spTree>
    <p:extLst>
      <p:ext uri="{BB962C8B-B14F-4D97-AF65-F5344CB8AC3E}">
        <p14:creationId xmlns:p14="http://schemas.microsoft.com/office/powerpoint/2010/main" val="105174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A838D4-ECE3-48CC-BE64-A193FFE0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995362"/>
            <a:ext cx="9363075" cy="4867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393822-58C2-4EA6-AB8A-AE1B508EA5E3}"/>
              </a:ext>
            </a:extLst>
          </p:cNvPr>
          <p:cNvSpPr txBox="1"/>
          <p:nvPr/>
        </p:nvSpPr>
        <p:spPr>
          <a:xfrm>
            <a:off x="1457325" y="520117"/>
            <a:ext cx="5765596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실패 했을 때</a:t>
            </a:r>
          </a:p>
        </p:txBody>
      </p:sp>
    </p:spTree>
    <p:extLst>
      <p:ext uri="{BB962C8B-B14F-4D97-AF65-F5344CB8AC3E}">
        <p14:creationId xmlns:p14="http://schemas.microsoft.com/office/powerpoint/2010/main" val="366229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HangmanGame_확장 결과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HangmanGame_확장 결과 </dc:title>
  <dc:creator>NHOL</dc:creator>
  <cp:lastModifiedBy>NHOL</cp:lastModifiedBy>
  <cp:revision>1</cp:revision>
  <dcterms:created xsi:type="dcterms:W3CDTF">2022-04-27T02:43:42Z</dcterms:created>
  <dcterms:modified xsi:type="dcterms:W3CDTF">2022-04-27T02:53:17Z</dcterms:modified>
</cp:coreProperties>
</file>