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A8A5-BE9D-A4C1-DFB8-41731FC1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5598E-B410-E5E2-489E-0BB34CB5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953CC-CD28-3D9F-44EF-445B8069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B7DD8-E82E-329C-6773-9F9587B2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6D298-1160-3978-E89D-D64BF012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50F72-B719-EF22-A1E1-657AB3B5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44DD2-865E-2E95-6CDB-8AB1C7F6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FAF2-4E17-3B91-380B-B73F6433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A56C7-E2AC-3F45-D799-FE238F28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C90DA-281D-9FD2-B5A9-89F034D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CC483-1CC3-75BB-2F43-12ABF3722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3498D-C681-9EC1-8EC3-2D06CF39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7176-B971-79B3-0C22-97B9CE70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8799D-AB79-BC5B-CB78-B46782C0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D7331-DA69-1DF2-4588-D71FC90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3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E24E-FF75-37A8-CBEB-AA60EE74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33765-EC88-CFFD-53ED-92C3F2A8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0712A-8F5B-6FA9-9556-573D2FC4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C74FA-9F8B-02FE-A2DF-4EE6B69A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37ECF-05E2-3F68-BE79-C326736F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6AFB-84A8-FE3B-0A84-BC4A49D0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392F0-90F5-7B7B-BFF8-2FD12426F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BD851-2E71-2AA7-E80D-25639A1A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1AF51-464B-47F9-D03F-5E4F986F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9B159-24D3-422E-27D2-C613EDA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2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C90DC-E245-0A36-5789-8DC6C44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B5AA7-E6D7-27C8-DA47-53ABAFB4D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E2F36-3F51-393D-2B24-BE718543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09C28-9FF4-FE99-251C-B71BEEF9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0BEAD-0A79-43C0-D72E-CC1CE397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5E1A9-4BBC-8B9B-1AA9-B6A0CFF3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0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56A5D-741A-7285-27BD-2FF90C7A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F4D2F-63F7-3719-C132-B8ABD42B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DCECE-D21E-2166-4E95-BAA51FAA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7EE5C-392C-B223-0E9D-7155425EA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CBA6F2-332E-BB18-E68E-92E9D469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8BAFD-A1E5-58EB-592A-C6A8095D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678AC-25CE-5301-3BB4-0998764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A3967-CBFA-1668-339C-F4007576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4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B2503-4CC6-1C1F-AF7B-497FC3AC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29508-A13D-6EB0-C742-AE89BD5E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57BFCF-55CA-B813-9FCA-348B5778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07496-C287-C6CF-58D5-ACDF88F0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0BDC9-6BD5-2DED-7E4E-E1E31F93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AB757D-10B9-797E-EC94-B5396E85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E2F5F-12C0-D836-30E6-AEC4820C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A9210-FEAC-001E-7A1D-6B5A69A9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5B514-585E-C3DD-9BE9-2B9D2DF5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F3368-76DC-1FC9-DB14-3D425308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A5C15-739A-2CD4-0E65-02B1F069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AC050-B6B2-16B4-1E9D-04900FB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43912-8FF7-8366-70AB-E16B7F10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2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070D-8FF5-2F22-B885-9C2A6D3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CF4704-C98A-F73F-0164-A101C1D02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CC60A3-E99A-05A9-4877-E3E50D00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A7D67-3927-5A8E-D94D-8C52BC56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7F672-D9DB-F37E-D046-E8271E78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65BC6-95C5-879F-4D48-FAD61C0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ABDE57-4353-931B-C0D1-DB03687B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1ABC9-3F7E-1137-1890-5E8004DE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4E77C-A360-CA6D-B952-C518C27C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B2D4-F084-416C-9210-420AAF82983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3D989-1473-8D39-9AC3-7375206C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F23E0-3F2C-9B4E-CBE7-25D727BF0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F11E-EC35-463D-B8C9-FF7DDB968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2168-5B31-C0B9-1BD2-FA8B02C66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0" i="0" dirty="0">
                <a:solidFill>
                  <a:srgbClr val="2D3B45"/>
                </a:solidFill>
                <a:effectLst/>
                <a:latin typeface="Noto Sans" panose="020B0502040204020203" pitchFamily="34" charset="0"/>
              </a:rPr>
              <a:t>실습문제 </a:t>
            </a:r>
            <a:r>
              <a:rPr lang="en-US" altLang="ko-KR" sz="4800" b="0" i="0" dirty="0">
                <a:solidFill>
                  <a:srgbClr val="2D3B45"/>
                </a:solidFill>
                <a:effectLst/>
                <a:latin typeface="Noto Sans" panose="020B0502040204020203" pitchFamily="34" charset="0"/>
              </a:rPr>
              <a:t>10.1 </a:t>
            </a:r>
            <a:r>
              <a:rPr lang="ko-KR" altLang="en-US" sz="4800" dirty="0">
                <a:solidFill>
                  <a:srgbClr val="2D3B45"/>
                </a:solidFill>
                <a:latin typeface="Noto Sans" panose="020B0502040204020203" pitchFamily="34" charset="0"/>
              </a:rPr>
              <a:t>실행결과 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2C223-07B9-E281-AD9E-C7C5EAF26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06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862AA-38D1-35AD-9CA4-57EF8DED21CF}"/>
              </a:ext>
            </a:extLst>
          </p:cNvPr>
          <p:cNvSpPr txBox="1"/>
          <p:nvPr/>
        </p:nvSpPr>
        <p:spPr>
          <a:xfrm>
            <a:off x="1937857" y="562062"/>
            <a:ext cx="3984771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C3CCA-702A-1204-8F11-A8A0472D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52512"/>
            <a:ext cx="9324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6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3BCE5-889E-9A64-25B3-ACBED6DA4252}"/>
              </a:ext>
            </a:extLst>
          </p:cNvPr>
          <p:cNvSpPr txBox="1"/>
          <p:nvPr/>
        </p:nvSpPr>
        <p:spPr>
          <a:xfrm>
            <a:off x="1291905" y="503339"/>
            <a:ext cx="3984771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중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04D4DC-A33B-ACEC-D4AD-5E6DD812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004887"/>
            <a:ext cx="93059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6A845-9972-360E-EE6E-B4B2119A566A}"/>
              </a:ext>
            </a:extLst>
          </p:cNvPr>
          <p:cNvSpPr txBox="1"/>
          <p:nvPr/>
        </p:nvSpPr>
        <p:spPr>
          <a:xfrm>
            <a:off x="1433512" y="511729"/>
            <a:ext cx="3984771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결과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3B9BF-C35F-CC0E-FB87-65EE086F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0125"/>
            <a:ext cx="9286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Noto Sans</vt:lpstr>
      <vt:lpstr>Office 테마</vt:lpstr>
      <vt:lpstr>실습문제 10.1 실행결과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MonsterWorld 4 실행결과</dc:title>
  <dc:creator>NHOL</dc:creator>
  <cp:lastModifiedBy>NHOL</cp:lastModifiedBy>
  <cp:revision>3</cp:revision>
  <dcterms:created xsi:type="dcterms:W3CDTF">2022-05-23T02:06:30Z</dcterms:created>
  <dcterms:modified xsi:type="dcterms:W3CDTF">2022-05-23T03:53:33Z</dcterms:modified>
</cp:coreProperties>
</file>