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19EB-AECD-449D-8795-B32C7708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FAC0C-B993-48BA-857B-43EA6970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CB11E-1528-4571-9E4A-31C611A7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D8FE7-884E-48AC-BCBC-F752E834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0D6E5-CF07-461A-B63A-59ADC470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2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9B81-44C9-4B28-ADD8-0C0DF798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4130A7-ED6A-4508-9227-A1B80530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8FE84-64E7-4EDB-9F15-696FF37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EC30-A261-41D9-A729-0A566F92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BE8C4-4F59-4E24-8123-A5F62A04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E171D0-13D7-474B-AD36-C2CBB2A1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1BFB6-C04E-4BA1-8F7D-F628792C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1B250-149A-4910-B58E-9C281E8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8C13F-83E5-4E18-A746-4EAB6904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9DC2-0E8E-49CE-AA20-B0551662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0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C818-4C19-481D-88DF-B5C43E5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B1FD-80ED-46A2-9B13-2109F83D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2B792-685B-4789-9ED3-121E0627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489A3-1367-401B-9C0B-2563EA6B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B7131-242D-4B25-BA7E-3AD5BCA4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B984B-C66C-4BD2-8287-43C5CCC9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5E5DA-A022-4CA1-99F3-563914FF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E8F5B-09C3-4354-B494-E094717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681CA-A9AB-4364-91A6-16BAB8AE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33A3F-C5CD-4538-8546-183C4BDA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3724-A9CF-4DEC-8F60-B0720F44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C738F-5A3E-43DB-BF5C-D61F7FF2C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3D414-B82C-4DF3-8D23-D10DFFF5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F7008-FE42-442D-B0D6-A685DCC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AD840-3E3C-4C43-9987-A1BD583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D11E6-70A3-464B-A251-B0F04C07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AE40-327A-4EEC-B7AF-1147951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82392-2C45-41AF-B351-2F76BC5E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3540D-FA82-441A-98F4-C04402624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D435E-F320-4A95-8CB2-6EADD9DD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93072E-FD06-47CB-8052-70D26E0B6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9876B-EB20-4DA5-B9E3-E99891C7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0C26A-17CF-47A2-977F-577476E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88B30-4E24-4712-B568-6ADA455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8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79CF-1B18-4F7F-B2E5-DEE93319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D1D44-E1EF-4133-8E56-AAF1D970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8CE4C0-25F7-4729-9E57-B7678BE5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6C9DE-BABB-44F3-B5B7-41318FC2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99DCDC-B9A2-4FE9-8B71-443CA058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40A86-8AC9-4D48-BC28-E97EE33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B7A71-B578-42B1-B846-4A926177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3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BC67-8E94-461E-8C3E-0E8F0F6A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C6BF4-59A2-4DD9-8CC5-5952E967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75A67-236C-4EFB-B40C-39D68FB1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3722E-AA8D-46EA-9712-480B4479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0265A-3A0B-43A6-AC95-020C4FC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BCDBA-3E20-46AB-81D6-2A4D819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2E94-F414-47DC-9233-78E01D3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1527CC-7CB9-4B04-A2EB-A0F8C7E0D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FD5CF-C1F1-4347-BB14-6285250C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ED27C-348F-4FC7-A56D-94E2957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E84C1-5529-4B6C-B502-30C3B30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DA837-18D8-4AB5-BC7F-6862ADD7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114BD8-B666-41A7-8978-6AB21805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B8D24-69AC-4EAA-8F1D-C11D2948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7628F-9423-4F74-A2FF-2F48551F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8C9F-A99C-4AE6-8DF8-039DF81E45AE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55968-8608-4496-8D66-082D3CAA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68FE-4ACF-4B37-BAF3-4F7173C2C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DE29-6BC5-4657-A63F-1C02DA3D3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2D29-74AB-4C1C-86A6-CBA668063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Hangman Game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302E9-27D9-4E5F-BADE-2A4210D64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</a:t>
            </a:r>
            <a:r>
              <a:rPr lang="ko-KR" altLang="en-US" dirty="0" err="1"/>
              <a:t>곽류진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2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71BA60-E6C4-4E9A-A919-729EDB2C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47750"/>
            <a:ext cx="927735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48971-3CF9-4713-A770-9B66D3531D04}"/>
              </a:ext>
            </a:extLst>
          </p:cNvPr>
          <p:cNvSpPr txBox="1"/>
          <p:nvPr/>
        </p:nvSpPr>
        <p:spPr>
          <a:xfrm>
            <a:off x="1593908" y="394283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실행 시작 화면</a:t>
            </a:r>
          </a:p>
        </p:txBody>
      </p:sp>
    </p:spTree>
    <p:extLst>
      <p:ext uri="{BB962C8B-B14F-4D97-AF65-F5344CB8AC3E}">
        <p14:creationId xmlns:p14="http://schemas.microsoft.com/office/powerpoint/2010/main" val="34701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FBDBA-4DEC-4924-A647-68AC24A8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47750"/>
            <a:ext cx="9267825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60046-2E97-4D4F-94CB-E6421E5C333A}"/>
              </a:ext>
            </a:extLst>
          </p:cNvPr>
          <p:cNvSpPr txBox="1"/>
          <p:nvPr/>
        </p:nvSpPr>
        <p:spPr>
          <a:xfrm>
            <a:off x="1543574" y="553674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알파벳 입력 시</a:t>
            </a:r>
          </a:p>
        </p:txBody>
      </p:sp>
    </p:spTree>
    <p:extLst>
      <p:ext uri="{BB962C8B-B14F-4D97-AF65-F5344CB8AC3E}">
        <p14:creationId xmlns:p14="http://schemas.microsoft.com/office/powerpoint/2010/main" val="20710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14A7E2-6428-4214-80F8-A637AC32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04887"/>
            <a:ext cx="9334500" cy="4848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94948C-C03B-41FE-A5BD-FDFDFD59066F}"/>
              </a:ext>
            </a:extLst>
          </p:cNvPr>
          <p:cNvSpPr txBox="1"/>
          <p:nvPr/>
        </p:nvSpPr>
        <p:spPr>
          <a:xfrm>
            <a:off x="1543574" y="553674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해당하는 알파벳 입력했을 때</a:t>
            </a:r>
          </a:p>
        </p:txBody>
      </p:sp>
    </p:spTree>
    <p:extLst>
      <p:ext uri="{BB962C8B-B14F-4D97-AF65-F5344CB8AC3E}">
        <p14:creationId xmlns:p14="http://schemas.microsoft.com/office/powerpoint/2010/main" val="39578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072362-436F-425B-A24F-777EE706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028700"/>
            <a:ext cx="92202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2DBCFA-2AE8-45A7-AF45-462E515853B5}"/>
              </a:ext>
            </a:extLst>
          </p:cNvPr>
          <p:cNvSpPr txBox="1"/>
          <p:nvPr/>
        </p:nvSpPr>
        <p:spPr>
          <a:xfrm>
            <a:off x="1543574" y="553674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정답을 맞췄을 때</a:t>
            </a:r>
          </a:p>
        </p:txBody>
      </p:sp>
    </p:spTree>
    <p:extLst>
      <p:ext uri="{BB962C8B-B14F-4D97-AF65-F5344CB8AC3E}">
        <p14:creationId xmlns:p14="http://schemas.microsoft.com/office/powerpoint/2010/main" val="36975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B81B8D-32A4-47F2-B683-A938F660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9650"/>
            <a:ext cx="9286875" cy="483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F6872-85F8-4CC6-828E-175758C6E53A}"/>
              </a:ext>
            </a:extLst>
          </p:cNvPr>
          <p:cNvSpPr txBox="1"/>
          <p:nvPr/>
        </p:nvSpPr>
        <p:spPr>
          <a:xfrm>
            <a:off x="1543574" y="553674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정답을 맞추지 못했을 때</a:t>
            </a:r>
          </a:p>
        </p:txBody>
      </p:sp>
    </p:spTree>
    <p:extLst>
      <p:ext uri="{BB962C8B-B14F-4D97-AF65-F5344CB8AC3E}">
        <p14:creationId xmlns:p14="http://schemas.microsoft.com/office/powerpoint/2010/main" val="50376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Hangman Game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</dc:title>
  <dc:creator>NHOL</dc:creator>
  <cp:lastModifiedBy>NHOL</cp:lastModifiedBy>
  <cp:revision>1</cp:revision>
  <dcterms:created xsi:type="dcterms:W3CDTF">2022-04-18T00:36:32Z</dcterms:created>
  <dcterms:modified xsi:type="dcterms:W3CDTF">2022-04-18T00:36:41Z</dcterms:modified>
</cp:coreProperties>
</file>