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EAF9-360C-4554-B78B-A8EA7DCF1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EEFDC-846D-4119-B6BB-F3C61D83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A42C2-82F7-4516-ACD2-9B0352D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4BF19-A662-4243-91E8-8E8C0C27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6B6D5-E2A6-41E5-84D9-78D61ECB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77DFC-ACD7-4917-8428-507FC6F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FD708-86A5-4DA2-B53B-D512005AA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E7458-F652-4AFB-9270-08333A77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BF61-1449-46A8-AB6E-D6800B2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E6601-F08B-4E10-B833-E948E68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4766F-EC78-4B5F-B6B5-FEA8C53E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A2B1A-96D4-41A0-B5CD-A0C1BDF0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B6F4-F6AD-43B0-BFB6-488998BD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4AEBD-2FB7-4834-A0C0-143ACAC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785C3-0AEA-4DAB-8816-0D66A60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AF965-F6C3-4CDD-8227-84F404F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42DED-5455-408D-8594-972E8AFC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5881-F91E-48D8-9446-459C7A2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5828F-088A-4AD7-AAE4-87E38F1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EFA3-2B34-467B-836E-C6DD4C7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142F-2E5C-47C6-9203-AE0D7768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3A25-E330-448B-86D7-5102110B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EAEA7-52F4-4B97-B64A-8777EE23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27F38-BA7E-4F70-8A32-F8DA8AA9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A0F3F-CF24-4DA0-9108-00543413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F0CA-D9CF-4F8B-AADF-275B409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E3104-9CDA-458C-891F-6B3624E7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37363-01D7-4AC7-921A-DFB1910D6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B48EB-6EF1-4F36-A602-78E76B4A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D5195-81EC-476A-881D-2EB8EEC7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06B4-C4B5-4F58-A58C-BA56FB94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A4F26-01B7-4E48-BCA3-0DD21913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7E48E-5913-4C51-BB74-33C89A35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6525D-790C-408F-97FD-80BD1F3B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59688E-083F-4D8B-93FF-34D033ADC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B426B-BFEC-4E19-A741-836356F83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B142D-D863-4A8F-9298-0C524B6F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663BD-D9F5-4447-85F7-34383B67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FABE1-A269-4C7E-8215-6D45063E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3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6587-B5EF-448A-B422-C62E8D9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7D84B-F369-49DB-BC78-B4419E34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1D9F4B-CD98-4A6D-B8EA-30248702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7FCB3-91E4-4BAA-B841-7DC6C5DB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04CC2-3BC0-404F-9113-4FA3AD8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6310BD-C1C8-4C87-9076-C3454557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FD722-5330-4D43-ACD2-65DFD73A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C96B4-34FF-47E3-8F9D-AFD4EB80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AC100-D4F4-4B0F-9374-CD3B98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031FF-9452-4E7E-8869-8E49E621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EBF87-3FC6-4E40-9438-03080EE9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BD95D-EC57-4CE0-9A3E-7D00CAB9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C7CFB-C79C-42DE-A839-C6A77E23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852DF-0D35-43F2-9126-D05B7154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AED1F-D374-48BB-A9AD-D8FB0FBB5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990CA-2290-43BC-BF17-F0D985270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54688-4EAE-4C03-8158-C248DFC5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4F2ED-746C-4410-B770-83AC2D1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7F297-738B-4D04-A4BF-08229376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9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C2AF3-134A-4EA0-8CC2-D9E353F2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2DA0D-BEAF-4DF4-BDE3-153808FD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72034-525D-4DD6-9BA0-26F91AB2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FAAE-AF4A-466E-B017-D951E67D56D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FA511-813E-4DCD-BFD2-5A37A41C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42B83-B465-4776-A631-C2FF5068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3799-CAB7-4428-A917-14ED29FD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C3597-A8BF-4EDC-8E74-07E9ED1E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45" y="2487539"/>
            <a:ext cx="6091106" cy="1673400"/>
          </a:xfrm>
        </p:spPr>
        <p:txBody>
          <a:bodyPr>
            <a:normAutofit/>
          </a:bodyPr>
          <a:lstStyle/>
          <a:p>
            <a:r>
              <a:rPr lang="ko-KR" altLang="en-US" sz="3000" err="1"/>
              <a:t>지뢰찾기</a:t>
            </a:r>
            <a:r>
              <a:rPr lang="ko-KR" altLang="en-US" sz="3000" dirty="0"/>
              <a:t> 실행결과</a:t>
            </a:r>
            <a:br>
              <a:rPr lang="en-US" altLang="ko-KR" sz="3000" dirty="0"/>
            </a:br>
            <a:r>
              <a:rPr lang="en-US" altLang="ko-KR" sz="3000" dirty="0"/>
              <a:t>1923568 </a:t>
            </a:r>
            <a:r>
              <a:rPr lang="ko-KR" altLang="en-US" sz="3000" dirty="0" err="1"/>
              <a:t>곽류진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19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917AF7-7AB2-485A-9030-7FB220D9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95362"/>
            <a:ext cx="92202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9CC980-2191-4B27-AF4C-747C2122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5362"/>
            <a:ext cx="93249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5F39A7-3E99-4D11-86A2-61292537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09650"/>
            <a:ext cx="9315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지뢰찾기 실행결과 1923568 곽류진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지뢰찾기 실행결과 1923568 곽류진</dc:title>
  <dc:creator>NHOL</dc:creator>
  <cp:lastModifiedBy>NHOL</cp:lastModifiedBy>
  <cp:revision>1</cp:revision>
  <dcterms:created xsi:type="dcterms:W3CDTF">2022-04-13T02:57:42Z</dcterms:created>
  <dcterms:modified xsi:type="dcterms:W3CDTF">2022-04-13T02:57:50Z</dcterms:modified>
</cp:coreProperties>
</file>