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32B17-B47A-AF9B-0B53-4E60AFDE7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3E06E0-DA6A-8F0A-5358-B385859A7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2E8B7-2276-F648-8358-4848C962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9AA1-5B80-4784-87CD-E232E301D4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EB70D-E2D0-B0C8-C84B-D0EB6C1B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AC264-7842-5AAF-E934-DA45F598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02B0-A7A3-4E35-9869-83E97F68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7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7D439-AA17-E822-729F-CD58A7F1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03F460-3DAB-8DA5-7EF7-746902F07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A0E0A-46F9-98D1-7911-127A88FC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9AA1-5B80-4784-87CD-E232E301D4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24FC3-ACEA-4B2D-D556-17EFEFF8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5D68B-CA51-B269-D4BD-B12EF7DA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02B0-A7A3-4E35-9869-83E97F68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8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CAA070-B0A4-7A7F-A913-9B95885CA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06F365-8F7E-9880-3DCD-682D42FB1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76D98-D43D-D9D8-AA67-C46C7671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9AA1-5B80-4784-87CD-E232E301D4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D2F3C-0629-3236-3F48-DA630B9C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286A5-1478-E03E-9552-ECB97DBC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02B0-A7A3-4E35-9869-83E97F68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2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D732C-5D17-A03B-733A-FB649DD7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31F95-859F-66E8-1244-6ED6801EB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ADBB0-6D26-E65C-CB43-98CF0244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9AA1-5B80-4784-87CD-E232E301D4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64200-937A-8976-4B00-93055E1A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23F88-C6E5-BD6A-8B17-7CEFD08E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02B0-A7A3-4E35-9869-83E97F68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6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C8F7A-5DE2-EF26-A046-1AE9E01C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E6DE5-64CB-3641-53A0-563DDC0DB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0AF58-B058-9779-85A4-0A572BCF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9AA1-5B80-4784-87CD-E232E301D4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42B15-7FFF-648F-2F26-26539B4C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9DC07-F1B2-328D-9E35-CCCBD4FF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02B0-A7A3-4E35-9869-83E97F68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9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393DF-B6FE-EE20-E369-9DA48B4C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677E9-D54D-F019-EE67-C905870C6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357544-3B9E-B523-3868-1EAFB8023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A607F-EA1C-2ACA-5AC8-3ECA1208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9AA1-5B80-4784-87CD-E232E301D4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4882AF-8A8E-1EA3-C8A0-F1DC3BF4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994E3F-2D32-99EA-7B64-1EAEE1C9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02B0-A7A3-4E35-9869-83E97F68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90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49DEF-4B48-B929-8DC7-7700BE53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6933C3-5B3D-9EE4-278C-C138F0DC9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36BEDB-2BB0-F1B5-18A5-F2ADF45FD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AC67C7-FF45-F93C-DC1F-02229CC2A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4619BC-DC60-DAC8-C173-84D04B517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F75C5B-BE7F-C3C6-E0BB-6E018DDD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9AA1-5B80-4784-87CD-E232E301D4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A3E347-CB1A-2E4D-021B-D1399010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257AF9-22FF-82A5-82B7-DA20A883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02B0-A7A3-4E35-9869-83E97F68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67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4553E-9B61-C068-0D66-F954052B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0D9179-CC3C-C79B-0C1F-DE1773DB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9AA1-5B80-4784-87CD-E232E301D4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4786B8-A6FD-3E68-228D-F3641E40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26379B-0A00-8F53-55E6-CD3BC9C7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02B0-A7A3-4E35-9869-83E97F68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CD41E0-624C-82D6-EDBA-0638825A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9AA1-5B80-4784-87CD-E232E301D4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44D38C-EF09-A20A-50D5-2FB79961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860B0-0C87-BEFD-DC68-FD1A10DE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02B0-A7A3-4E35-9869-83E97F68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9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899D1-6734-8EE7-EDFC-0D58370E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45AD8-BA0A-2CE9-5A08-5BBD4217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FA570-6A8A-9B1C-0B56-8F818813B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F9FB4D-4AC0-2CE4-57D4-CAF8C820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9AA1-5B80-4784-87CD-E232E301D4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52B7A-350A-2E1E-B2FA-83E0AF49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E4CA0-88F8-66C0-261E-7CEFE73A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02B0-A7A3-4E35-9869-83E97F68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6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7810E-0804-B8E0-7872-8D99E3BE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C1249A-4F4E-856C-0999-7D2F67C2C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9B66C3-EED3-BFFD-4FB3-37D94F162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5D4C40-B08A-8042-EFEA-EE64764B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9AA1-5B80-4784-87CD-E232E301D4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F0E4F-94D5-8182-EFE9-7AD2C7F4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898E16-DC1F-E42D-B1C9-BC01C069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02B0-A7A3-4E35-9869-83E97F68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4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0670A0-25C8-7949-663D-6BB1FD3B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3F68D0-E1DA-FE8F-C8A0-1F1E0DEB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E73BD-698F-C481-9169-D74F16A87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F9AA1-5B80-4784-87CD-E232E301D4D4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649C8-DFD0-E0CB-E72A-8FE53B091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BD85C-5474-96EC-F21B-069BD9E62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D02B0-A7A3-4E35-9869-83E97F68A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83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03D40-0DD2-9675-72FC-13F78F93E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실습문제 </a:t>
            </a:r>
            <a:r>
              <a:rPr lang="en-US" altLang="ko-KR" dirty="0"/>
              <a:t>9</a:t>
            </a:r>
            <a:r>
              <a:rPr lang="ko-KR" altLang="en-US" dirty="0"/>
              <a:t>장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br>
              <a:rPr lang="en-US" altLang="ko-KR" dirty="0"/>
            </a:br>
            <a:r>
              <a:rPr lang="ko-KR" altLang="en-US" dirty="0"/>
              <a:t>몬스터 월드 </a:t>
            </a:r>
            <a:r>
              <a:rPr lang="en-US" altLang="ko-KR" dirty="0"/>
              <a:t>3 </a:t>
            </a:r>
            <a:r>
              <a:rPr lang="ko-KR" altLang="en-US" dirty="0"/>
              <a:t>확장 실행결과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C715A5-2396-F7A5-F645-E3A0BBCDF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1923568 </a:t>
            </a:r>
            <a:r>
              <a:rPr lang="ko-KR" altLang="en-US" dirty="0" err="1"/>
              <a:t>곽류진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109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D2595-B1B0-732F-A8CC-A85FAF485B17}"/>
              </a:ext>
            </a:extLst>
          </p:cNvPr>
          <p:cNvSpPr txBox="1"/>
          <p:nvPr/>
        </p:nvSpPr>
        <p:spPr>
          <a:xfrm>
            <a:off x="998290" y="822121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시작 화면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61D88C-28D1-5653-86BC-5B3A2E7FC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75" y="1287623"/>
            <a:ext cx="93249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9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D2595-B1B0-732F-A8CC-A85FAF485B17}"/>
              </a:ext>
            </a:extLst>
          </p:cNvPr>
          <p:cNvSpPr txBox="1"/>
          <p:nvPr/>
        </p:nvSpPr>
        <p:spPr>
          <a:xfrm>
            <a:off x="998290" y="822121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77F87A-7926-CB55-B450-97A28BD6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90" y="1281723"/>
            <a:ext cx="93249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4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D2595-B1B0-732F-A8CC-A85FAF485B17}"/>
              </a:ext>
            </a:extLst>
          </p:cNvPr>
          <p:cNvSpPr txBox="1"/>
          <p:nvPr/>
        </p:nvSpPr>
        <p:spPr>
          <a:xfrm>
            <a:off x="998290" y="822121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결과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281793-3410-0437-1AAD-BF880E707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26" y="1335684"/>
            <a:ext cx="92868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9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실습문제 9장 2번  몬스터 월드 3 확장 실행결과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실습문제 9장 2번  몬스터 월드 3 확장 실행결과 </dc:title>
  <dc:creator>NHOL</dc:creator>
  <cp:lastModifiedBy>NHOL</cp:lastModifiedBy>
  <cp:revision>1</cp:revision>
  <dcterms:created xsi:type="dcterms:W3CDTF">2022-05-14T09:52:49Z</dcterms:created>
  <dcterms:modified xsi:type="dcterms:W3CDTF">2022-05-14T09:52:58Z</dcterms:modified>
</cp:coreProperties>
</file>