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024A4-44C3-B77E-6B9B-D2BCEE4F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7A2BA-48F5-9D5E-BAEC-A751F8C3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0A7EC-CEDE-8A69-C2B0-B76C0E0D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FA12B-A1F2-72A5-DD80-914D0FB1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BDB5A-A34D-ACFC-EA27-32D0E88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DBF0-921B-DE87-3524-E3C63880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9682F-E9B2-8D4B-0BE7-E94319B13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F68D9-ED1E-F628-3CD4-4DFB6CD9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FECA1-54DD-13A3-0AE3-0B3A8DC0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C36D-02DE-5B44-ABE9-8AEC8B0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986467-1330-C7BC-1DAC-9629E80F2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D6F0E-A879-4C52-882B-4CD2B520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B6B4D-4A89-0867-16A4-BCF69B26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2613E-DBFF-4953-47D3-F3F8CC9A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D5360-7AE5-4A04-77EB-5CFEF74B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70F29-A187-614E-1220-CFB83695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ABB60-D9B4-9284-0E12-637F6AB30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17DF9-185E-23C2-22DC-EC4A25C6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EF9BD-E059-4390-2672-3D5FDC2F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42826-C206-EF01-C571-D94799B2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4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5884-CC3D-8174-AEB0-AEC3B89A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F39A3-366B-C7BB-BEF2-4A9A3FE5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321B8-F8F0-4FA6-50CF-41A0FE9A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32EC5-4558-3A8D-6B77-54995ED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C1568-6A6B-D02B-7CBB-ED47E876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9BDB3-B46A-E911-CC2D-A2ED5F3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7AED1-07A2-02CB-A57B-9AF1B8FA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C121F-724F-2A61-AE19-7746CBA5B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B776C-B0AB-3C30-6E78-8A87E77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FDD32-9AF6-02C5-E291-D29F78B5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2BCC0-4D86-FA47-8F4C-3C4A88F2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B993-574F-483A-CCCA-262C5109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01DD7-9E5C-C274-18F1-35BAA5E0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D55E8-AB6E-2A93-8334-D1374A05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41B9BD-C9BF-F6E3-90ED-77B220B0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3329B-F23A-354B-39A2-B270A00C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355F70-A914-E83D-361D-5BFFB35A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C93C85-ADB4-00DD-4EAD-64C1B43B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4BDB9-2B95-B705-4ABF-58F66170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6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BF8EB-6DB2-D26C-455A-3AF68278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29388-003C-4C12-CF0A-8CF8E6E5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6DAFE6-EF0B-D497-FF18-09BDD16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0D7F0E-F857-5B06-09CB-CEC42D54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2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E3AB88-C599-F81D-13BE-91A071C4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1665EC-7228-D9D5-3A99-86302758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F0D55-1F22-37C0-A0CB-4E98F77F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B6CFB-7D33-7867-F627-4DF77F17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42F06-2E10-66A0-5791-82A531C07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BC07A-AD4B-BD2B-2B56-B505490F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E88DD-F015-A645-6EE1-E6264BA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0EECF-B558-2488-3746-94C7B03F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3CBB3-6CCA-479A-6820-98D0B10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C1BA-5791-075C-9D24-BF254AF6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2D27D-4D5F-26AD-4F03-0F94965C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A784F-18B5-DBFE-19EC-1F5FC927E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3F0DE-AF4E-7E32-6D24-355ADED8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6C838-993A-5FC6-FB16-9CEFECD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8A3CC-E695-E9B5-A747-CEAC50C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4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23EB5C-C81F-80A1-63FC-74EB5C40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1DAE1-8773-A3B2-2A0D-6CA2387D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7A88D-4652-1BC5-4858-8699D5AE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A4B0-800F-4283-9421-BAD048D9B6E1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C04B7-EE6F-ABAA-A9D0-7DF1B521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7F1F1-E32F-DC15-7423-B0BF048E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C58A-B8C2-4C26-AA23-167ED832A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9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F7232-A3EB-7FF3-CFE8-2EE6A2D26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몬스터월드</a:t>
            </a:r>
            <a:r>
              <a:rPr lang="ko-KR" altLang="en-US" sz="4000" dirty="0"/>
              <a:t> 확장 </a:t>
            </a:r>
            <a:r>
              <a:rPr lang="en-US" altLang="ko-KR" sz="4000" dirty="0"/>
              <a:t>(</a:t>
            </a:r>
            <a:r>
              <a:rPr lang="ko-KR" altLang="en-US" sz="4000" dirty="0"/>
              <a:t>실습문제</a:t>
            </a:r>
            <a:r>
              <a:rPr lang="en-US" altLang="ko-KR" sz="4000" dirty="0"/>
              <a:t>3) </a:t>
            </a:r>
            <a:r>
              <a:rPr lang="ko-KR" altLang="en-US" sz="4000" dirty="0"/>
              <a:t>실행결과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B4717-97C8-A85C-A3FA-FED76F671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7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FB26CE-D4F8-DA4F-A9D9-2C5FC5EF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04887"/>
            <a:ext cx="9324975" cy="4848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E53A3-BB04-6129-83D0-62E15EEC95CE}"/>
              </a:ext>
            </a:extLst>
          </p:cNvPr>
          <p:cNvSpPr txBox="1"/>
          <p:nvPr/>
        </p:nvSpPr>
        <p:spPr>
          <a:xfrm>
            <a:off x="1433512" y="483263"/>
            <a:ext cx="41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전 화면</a:t>
            </a:r>
          </a:p>
        </p:txBody>
      </p:sp>
    </p:spTree>
    <p:extLst>
      <p:ext uri="{BB962C8B-B14F-4D97-AF65-F5344CB8AC3E}">
        <p14:creationId xmlns:p14="http://schemas.microsoft.com/office/powerpoint/2010/main" val="176793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11340-EC65-3DAF-F865-972A3DEB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04887"/>
            <a:ext cx="9286875" cy="4848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88E04-654C-81DB-AFB6-85430CBB8F61}"/>
              </a:ext>
            </a:extLst>
          </p:cNvPr>
          <p:cNvSpPr txBox="1"/>
          <p:nvPr/>
        </p:nvSpPr>
        <p:spPr>
          <a:xfrm>
            <a:off x="1452562" y="453006"/>
            <a:ext cx="34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진행 중 화면</a:t>
            </a:r>
          </a:p>
        </p:txBody>
      </p:sp>
    </p:spTree>
    <p:extLst>
      <p:ext uri="{BB962C8B-B14F-4D97-AF65-F5344CB8AC3E}">
        <p14:creationId xmlns:p14="http://schemas.microsoft.com/office/powerpoint/2010/main" val="3928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4AD60E-6CED-75C2-0641-F7009D4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995362"/>
            <a:ext cx="9315450" cy="486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0B2BA-C8D0-9A02-67BE-E2E6AB8550BD}"/>
              </a:ext>
            </a:extLst>
          </p:cNvPr>
          <p:cNvSpPr txBox="1"/>
          <p:nvPr/>
        </p:nvSpPr>
        <p:spPr>
          <a:xfrm>
            <a:off x="1518407" y="612396"/>
            <a:ext cx="360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 후 화면</a:t>
            </a:r>
          </a:p>
        </p:txBody>
      </p:sp>
    </p:spTree>
    <p:extLst>
      <p:ext uri="{BB962C8B-B14F-4D97-AF65-F5344CB8AC3E}">
        <p14:creationId xmlns:p14="http://schemas.microsoft.com/office/powerpoint/2010/main" val="164080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몬스터월드 확장 (실습문제3) 실행결과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몬스터월드 확장 (실습문제3) 실행결과 </dc:title>
  <dc:creator>NHOL</dc:creator>
  <cp:lastModifiedBy>NHOL</cp:lastModifiedBy>
  <cp:revision>1</cp:revision>
  <dcterms:created xsi:type="dcterms:W3CDTF">2022-05-02T03:21:54Z</dcterms:created>
  <dcterms:modified xsi:type="dcterms:W3CDTF">2022-05-02T03:24:34Z</dcterms:modified>
</cp:coreProperties>
</file>