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A1F6-1C8C-5FDF-90C7-5C0A1F42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0492E-A7FC-B885-BA3F-A1ACF3266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3F71D-CD09-3871-E724-D8B86003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B0520-C8E9-DE8F-F263-9032A282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CEF7F-2D30-1843-A33D-C920C9E0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E8292-D00C-1D89-F234-77CE318C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97D9E-E2D4-D93C-615B-5DE40909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6AEE6-75C1-0FC8-3961-DFB0D01C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36B3A-70FF-73D8-B996-444B0731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2677D-BC43-6585-320E-676A0DE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0D05C-A722-06BF-8822-7936EFC37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3460C-0EB1-ABE6-1786-941B6D6D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F340F-CE94-1039-6BC2-72F9D652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D6580-7B84-C965-4A0E-DC732D1D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AED30-72E6-8B92-4FCF-4285840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AFADD-99C6-A2B3-89C3-A83D3B37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6335B-9A03-23BE-A4B5-737A6D36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71CE-980C-6581-919B-47232352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6D727-BF27-4A66-BA48-1CBE55DA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BE538-45A4-F8A7-3286-D7D9F1C8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AA10-A5A7-9972-53A5-4181E091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CAD73-6F86-2654-F11B-72BCAD997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E90E3-9DCA-6332-770C-DF977526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6498A-8CCA-6573-992A-DC06D38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BD71B-9749-3772-6DDA-4F996A15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F0DD8-294B-A5A5-0675-B3306E1F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E787-6921-9493-CBC1-C9E8533C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47F57-753F-70A0-2A4A-15320F0F4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BB16F-6BB9-B3B7-99EF-A0357AE1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E965B-4BF6-4E13-080B-E208EF8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F7CA9-1D49-B41C-B178-8ED7058C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1DF6B-CA20-2F94-2D05-E674771F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F2A22-6D00-E563-4E5F-B3433C9A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9632A-3C46-0E73-4309-BED85C8C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622C17-F916-08AF-B2CE-A1B9121E4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BB7AF-9F80-FF9F-7184-2A72E4D0D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28AB5-C56C-F1BE-2BA5-C5556091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C4F9A4-4497-B10A-314A-C2641C58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6FF3D-7FE6-4905-CEF6-A4251C7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FB282-A03D-9A67-01F1-BB3A7DE6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4A21B-E8E2-BA7C-F28D-13741041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2121A-0336-F86F-F501-5F31C66E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0A80BC-03B8-735C-D695-435F5F03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0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899A90-8CCC-9747-C689-19CCE9C1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00215-4AC6-2B2B-B737-D2E3628E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BDA2B3-02B6-D1F2-050C-1A1556B8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36777-92EC-56D8-AF58-FD9AD443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DC15-49EB-B6A3-4B63-3B4533B2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1836E-CF1A-2FBD-A026-13E5DBD07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2BBFA-A479-8E39-B673-A4211303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BB265-8690-9BEB-D0DD-A728DEF9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91819-1DC3-BDB9-1E4C-AE7B93CD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E68D-25C8-9A55-E5B0-3E2F23D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57A35-F3A5-A8DD-18F6-47A352DEC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E0AED-BAFD-FCCA-D42B-E027A7DB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3F21E-E09D-C820-8216-2FC90392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F4F41-A618-611A-61A1-E8ADC8B2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B19A1-3763-F4A0-36F3-B141467F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8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E39B5-FF38-D0E7-DFA0-FCC80808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0C880-87B7-4322-0DC0-8A6EF76C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DBAA2-5B77-214B-9C97-E9869A8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EE78-6D5C-4280-B684-F01B71BBC5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95C23-A3FE-162C-D5CF-E2457D940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C181D-CCE8-4CD2-2A97-1E219FFE6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3663-E6D0-4DA8-8335-022C4401B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9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7E386-0E34-E634-9300-623C9B68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몬스터 월드 </a:t>
            </a:r>
            <a:r>
              <a:rPr lang="en-US" altLang="ko-KR" dirty="0"/>
              <a:t>3 </a:t>
            </a:r>
            <a:r>
              <a:rPr lang="ko-KR" altLang="en-US" dirty="0"/>
              <a:t>실행 결과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5CD17-5427-6A8E-262E-26404358D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24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DCC56-14BE-2F07-7027-A622EC24E57B}"/>
              </a:ext>
            </a:extLst>
          </p:cNvPr>
          <p:cNvSpPr txBox="1"/>
          <p:nvPr/>
        </p:nvSpPr>
        <p:spPr>
          <a:xfrm>
            <a:off x="1476463" y="587229"/>
            <a:ext cx="572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시작 화면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E6178-33C1-B12A-82A5-1062A75B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990600"/>
            <a:ext cx="9353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DCC56-14BE-2F07-7027-A622EC24E57B}"/>
              </a:ext>
            </a:extLst>
          </p:cNvPr>
          <p:cNvSpPr txBox="1"/>
          <p:nvPr/>
        </p:nvSpPr>
        <p:spPr>
          <a:xfrm>
            <a:off x="1476463" y="587229"/>
            <a:ext cx="572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중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85A24-9FD8-559E-C3BD-4DA46CFB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004887"/>
            <a:ext cx="93440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DCC56-14BE-2F07-7027-A622EC24E57B}"/>
              </a:ext>
            </a:extLst>
          </p:cNvPr>
          <p:cNvSpPr txBox="1"/>
          <p:nvPr/>
        </p:nvSpPr>
        <p:spPr>
          <a:xfrm>
            <a:off x="1476463" y="587229"/>
            <a:ext cx="572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 화면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AF599E-3F25-F0C3-18C1-E3F0BDA8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985837"/>
            <a:ext cx="93630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0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몬스터 월드 3 실행 결과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몬스터 월드 3 실행 결과 </dc:title>
  <dc:creator>NHOL</dc:creator>
  <cp:lastModifiedBy>NHOL</cp:lastModifiedBy>
  <cp:revision>1</cp:revision>
  <dcterms:created xsi:type="dcterms:W3CDTF">2022-05-14T09:43:57Z</dcterms:created>
  <dcterms:modified xsi:type="dcterms:W3CDTF">2022-05-14T09:45:21Z</dcterms:modified>
</cp:coreProperties>
</file>