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B262-E8F7-417C-B399-F5AF4D124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53573E-3F20-45C6-B0DB-191D24AB9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81DD3-45B9-42D9-8911-6B6E2AA3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57755-5F1C-4341-9295-B8DE86D1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EBF9B-7587-4F60-8CD0-2FFB5E43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3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B39C-4B49-42E4-A891-1D6FE915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0E149-9669-4C9B-B28F-DC529AC65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E1975-2747-4B2D-A936-BC626EA6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BF72C-B549-4579-AAE8-A8679D1A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302BF-FFD9-4BDB-8077-36FF174D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1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A952D9-061B-4E2F-93C0-AD1A82494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6B2D5-FA58-41A3-A4B6-A5AA315C4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0D92-4678-414D-A65F-F9255011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EC20A-D89C-42DE-8175-BC7F0091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D402A-2DC0-44A1-982A-5CF2C77F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8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476EA-DA29-422C-B4BF-82AF2056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18C56-9F4D-4217-9747-F8127FDD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08DEA-2E99-4968-8ABC-905D6412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40876-D6B0-47E8-BBA3-48BC8C5E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132DF-FD27-4C0B-9D69-0E8DE4E4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EED67-4A23-4A78-9657-56A854AC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CBE0F-7E3E-4471-AD1B-8A28B394B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7D316-830C-4505-9DBE-3FA49FF0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24B0B-04AA-4484-91E9-F01A2583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B41D2-310C-426B-9D9E-69D103E6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5DDA1-7A16-4B71-9BFF-3B4099D4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F2331-C542-4B76-9FE1-3E9EF419B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2C2AA-EE7A-4A41-BFF2-2254D42E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B616B-9C27-4376-B84B-2C95D5A0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52D38-8119-47E0-980D-34025622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DF765-6AA6-438A-A1B2-3A03E060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6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76BBF-DCBD-4E85-91AC-1852CBCD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1E5CA-4ABF-4930-AE35-3EE0EE2B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5F2A39-9A14-4DF6-9DC2-B66C89851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BE7CF5-9F6D-4A04-8D0E-98DE43B9B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AD7738-747C-493D-B6A4-7E379B664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0A5A82-4D27-4217-9172-72ED84B1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107680-EDD0-4AD8-916E-38536303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F78CE6-1365-49C0-9512-940085D0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9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900AB-308E-4A7A-8307-490D3673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79234D-3C29-4F57-8EC9-440DE73C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430F29-601A-4015-833C-ACA739F5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84B48-422D-4A40-9ABD-A9D6CA94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AAA1D-79F2-462C-B429-F82BD3C0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4D47D5-9DCB-4041-B7EB-F9B0E2BD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E016DF-EA75-40C4-89C7-E6637C42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F4943-3BB9-407B-A1D4-219EA1F2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4F1E2-4887-4C20-9395-61F8CEC8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2D4E4E-D3A3-412D-883E-8E0D0D3E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7FD77-FF0D-4616-8461-E44A2937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BAA5A-EBC4-47E4-8631-91F568A7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5C72C-1EA6-4FD2-A72D-E0608968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7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E5ED4-AF0D-45B0-906B-45EF17E3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543915-71B3-402C-A8C0-0586BF777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633225-00F7-4D12-A62E-80B065993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A124C-3B1F-493D-9663-D8689CEE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45EDC-D0FD-46A6-82BF-4DC2FD89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73641-C552-4103-8B02-EB88909B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5E9777-8809-4B59-931E-74ACD1DF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CD2085-C86A-4485-9AD3-54EF70B56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A0E7E-42EE-4802-85A9-8568D09E5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89F7-E382-4E87-8858-CC31BA8D521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1735-C10D-41E1-9C19-5DD84D2FD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EEBDD-2400-4C8D-BE76-DC7764F23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9559-235F-4593-AA05-166813A57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2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80372-45CD-4D0D-A095-DB4D2DE5C028}"/>
              </a:ext>
            </a:extLst>
          </p:cNvPr>
          <p:cNvSpPr txBox="1"/>
          <p:nvPr/>
        </p:nvSpPr>
        <p:spPr>
          <a:xfrm>
            <a:off x="3212984" y="2558642"/>
            <a:ext cx="590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3x3</a:t>
            </a:r>
            <a:r>
              <a:rPr lang="ko-KR" altLang="en-US" sz="2800" dirty="0"/>
              <a:t> </a:t>
            </a:r>
            <a:r>
              <a:rPr lang="en-US" altLang="ko-KR" sz="2800" dirty="0"/>
              <a:t>puzzle game </a:t>
            </a:r>
            <a:r>
              <a:rPr lang="ko-KR" altLang="en-US" sz="2800" dirty="0"/>
              <a:t>코드 실행 결과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70246-2958-479C-B714-7D8206C0104A}"/>
              </a:ext>
            </a:extLst>
          </p:cNvPr>
          <p:cNvSpPr txBox="1"/>
          <p:nvPr/>
        </p:nvSpPr>
        <p:spPr>
          <a:xfrm>
            <a:off x="7122253" y="3357566"/>
            <a:ext cx="384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1923658 </a:t>
            </a:r>
            <a:r>
              <a:rPr lang="ko-KR" altLang="en-US" dirty="0" err="1"/>
              <a:t>곽류진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09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57A5DB-CBED-428E-8F9A-0D27B64A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038225"/>
            <a:ext cx="9277350" cy="4781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9B143-3C5B-49D6-BAC8-E4F2FFA1EE6C}"/>
              </a:ext>
            </a:extLst>
          </p:cNvPr>
          <p:cNvSpPr txBox="1"/>
          <p:nvPr/>
        </p:nvSpPr>
        <p:spPr>
          <a:xfrm>
            <a:off x="1224793" y="472865"/>
            <a:ext cx="37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 첫 화면</a:t>
            </a:r>
          </a:p>
        </p:txBody>
      </p:sp>
    </p:spTree>
    <p:extLst>
      <p:ext uri="{BB962C8B-B14F-4D97-AF65-F5344CB8AC3E}">
        <p14:creationId xmlns:p14="http://schemas.microsoft.com/office/powerpoint/2010/main" val="30308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129859-6533-4DAE-A932-C74162BD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000125"/>
            <a:ext cx="9267825" cy="485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7D69E4-D479-44A3-8472-9CB7265A1584}"/>
              </a:ext>
            </a:extLst>
          </p:cNvPr>
          <p:cNvSpPr txBox="1"/>
          <p:nvPr/>
        </p:nvSpPr>
        <p:spPr>
          <a:xfrm>
            <a:off x="1199626" y="472865"/>
            <a:ext cx="37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235841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DAC3BA-91F7-4FEA-9FED-89872740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004887"/>
            <a:ext cx="9334500" cy="4848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0C517-5231-4EB7-B528-E61D07B43435}"/>
              </a:ext>
            </a:extLst>
          </p:cNvPr>
          <p:cNvSpPr txBox="1"/>
          <p:nvPr/>
        </p:nvSpPr>
        <p:spPr>
          <a:xfrm>
            <a:off x="1224793" y="472865"/>
            <a:ext cx="37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끝난 후 </a:t>
            </a:r>
            <a:r>
              <a:rPr lang="en-US" altLang="ko-KR" dirty="0"/>
              <a:t>replay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08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6507AF-4562-49B6-8BB6-368C6946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5362"/>
            <a:ext cx="9296400" cy="486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D63F72-90B9-4040-8482-380C5C283AB3}"/>
              </a:ext>
            </a:extLst>
          </p:cNvPr>
          <p:cNvSpPr txBox="1"/>
          <p:nvPr/>
        </p:nvSpPr>
        <p:spPr>
          <a:xfrm>
            <a:off x="1224793" y="472865"/>
            <a:ext cx="37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Replay</a:t>
            </a:r>
            <a:r>
              <a:rPr lang="ko-KR" altLang="en-US" dirty="0"/>
              <a:t>후 랭킹 등록</a:t>
            </a:r>
          </a:p>
        </p:txBody>
      </p:sp>
    </p:spTree>
    <p:extLst>
      <p:ext uri="{BB962C8B-B14F-4D97-AF65-F5344CB8AC3E}">
        <p14:creationId xmlns:p14="http://schemas.microsoft.com/office/powerpoint/2010/main" val="358215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D42FB6-E890-46E7-A450-4842E9D3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62037"/>
            <a:ext cx="9286875" cy="4733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6EB3A4-5BCE-44AD-8F03-B167366C14E2}"/>
              </a:ext>
            </a:extLst>
          </p:cNvPr>
          <p:cNvSpPr txBox="1"/>
          <p:nvPr/>
        </p:nvSpPr>
        <p:spPr>
          <a:xfrm>
            <a:off x="1224793" y="472865"/>
            <a:ext cx="37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입력</a:t>
            </a:r>
          </a:p>
        </p:txBody>
      </p:sp>
    </p:spTree>
    <p:extLst>
      <p:ext uri="{BB962C8B-B14F-4D97-AF65-F5344CB8AC3E}">
        <p14:creationId xmlns:p14="http://schemas.microsoft.com/office/powerpoint/2010/main" val="57651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B1DA72-B7FF-47DB-8C3C-E3664A60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5362"/>
            <a:ext cx="9324975" cy="486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942617-5FFD-44A1-BFF1-3F55BCB58450}"/>
              </a:ext>
            </a:extLst>
          </p:cNvPr>
          <p:cNvSpPr txBox="1"/>
          <p:nvPr/>
        </p:nvSpPr>
        <p:spPr>
          <a:xfrm>
            <a:off x="1224793" y="472865"/>
            <a:ext cx="37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랭킹 </a:t>
            </a:r>
            <a:r>
              <a:rPr lang="ko-KR" altLang="en-US" dirty="0" err="1"/>
              <a:t>출력창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04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931A9C-B5C8-4D84-9597-29940F5F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86" y="1612740"/>
            <a:ext cx="9580228" cy="2779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9126D-62A2-42E8-B097-06BD22C23FE2}"/>
              </a:ext>
            </a:extLst>
          </p:cNvPr>
          <p:cNvSpPr txBox="1"/>
          <p:nvPr/>
        </p:nvSpPr>
        <p:spPr>
          <a:xfrm>
            <a:off x="1066800" y="72453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이진 데이터로 저장했기때문에 메모장에서는 랭킹이 보이지 않음</a:t>
            </a:r>
          </a:p>
        </p:txBody>
      </p:sp>
    </p:spTree>
    <p:extLst>
      <p:ext uri="{BB962C8B-B14F-4D97-AF65-F5344CB8AC3E}">
        <p14:creationId xmlns:p14="http://schemas.microsoft.com/office/powerpoint/2010/main" val="272007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NHOL</dc:creator>
  <cp:lastModifiedBy>NHOL</cp:lastModifiedBy>
  <cp:revision>2</cp:revision>
  <dcterms:created xsi:type="dcterms:W3CDTF">2022-04-11T07:57:18Z</dcterms:created>
  <dcterms:modified xsi:type="dcterms:W3CDTF">2022-04-13T00:27:32Z</dcterms:modified>
</cp:coreProperties>
</file>