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E9F7-24CB-27B4-484D-977AF0E6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FC403-BD01-BF9D-1A61-445604B8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5B87-7750-80C7-BC59-F06554C8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AD945-2A06-85ED-C3C0-80F93E75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83918-0D97-3C2A-A9B2-56078585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50E23-F574-E341-E966-DE3200A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A8E5B-BD25-3344-0C58-736000B0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0CE2-EC35-B6AE-0DC3-D0DA1DCB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1437A-EFC8-B2EE-5858-B04AD4C3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DEE7-9FCD-6C6A-B065-17B6D698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49478-1CE6-3E3A-FE89-C627CD1D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1A1D9-10A0-45AA-7FDF-E6603B5F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F72C7-2D7C-2657-D7A6-C85D68D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ABA9-BFC6-5486-2B36-AF407DA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23414-662A-F83D-77DF-CE23F2E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CD60-CDC1-6B47-7B22-07728349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484D2-C32E-B3E5-E58F-BDC46F58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F048C-6783-BB0E-40E5-DD6B4116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5D6FD-4D7C-E2A9-48C8-59F585D8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6DA1C-7B91-18BD-71E9-6055AB43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70481-7419-C422-04F9-9CE2B29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88F39-BD1F-A5EC-0973-3FCCB14D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D346B-7659-84DE-5C6D-8D81321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F7DF-1D4A-05DE-5571-E7CD1569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99FD7-27BA-2E77-34BD-90D98042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82B9-491E-A141-B917-BCB7401B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A010C-841D-9060-F875-E20FEE69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A652-E652-01F6-1CDA-8A93496F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B6605-C3A0-F5A5-263E-1BA23B3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D3A85-9E26-AB08-0241-1E5C61B6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98518-8AE4-349D-36CB-CE6A8AAC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9F55-2776-2C9D-97A1-10BC581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8B109-F12F-0B76-B816-C3361D0D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F915-F5DB-709F-D285-A14F7BD8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E088D6-6BD2-7158-4A44-236DF2597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A165A-9321-56D9-B037-162FCC109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CE951-0CB1-4C1B-5788-6372FA97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C1855-71A2-300B-C09D-F32835FB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EEC7C2-6B08-8D26-EC64-67BFEF05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02C8C-E232-4BDB-A90D-A956DB0C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5A21B-D153-83F0-1BB5-FF109793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9156F-4046-923F-71BD-817480C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BC3269-B853-35A3-48AD-87DECC2E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8603C-5C80-1DC3-AA5B-E5DD1E80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E121D5-9D9E-5DB4-1631-32A700E3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D37F3-35E4-56EB-B50E-7DF7A031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1B93-5DE2-18F7-385D-6CC1EF77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9CC9-307D-46DD-0A4E-23219EF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3AE0E-7A04-5709-C73F-15D9D59A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31C2E-4388-F1A5-B795-FF83640F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00B04-C8E2-21F8-C763-993B1110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649CD-3535-9339-6E9B-13267151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7226-1272-4CCB-DBF0-1B2D3028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722DF-04A8-93AE-FD06-09A17C972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899E8-0EA2-5A3D-2095-174C89CB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4D22A-3CD3-2760-9320-81CBCF3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08900-7305-88FD-4066-037A5E6B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323BB-6529-2F7B-AF37-CBFF739F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1F31D-6B3F-68DC-D07E-3E59EB05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A37B9-B9BF-0602-E90A-5824A03B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7493-838A-DC3D-97DD-81198BF2C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8369-DE16-F2EC-320D-D350BE8B6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8B00-1600-2006-1D13-44B3D612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6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758B-ED88-315F-8FE2-333EC507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몬스터 월드 버전 </a:t>
            </a:r>
            <a:r>
              <a:rPr lang="en-US" altLang="ko-KR" dirty="0"/>
              <a:t>2 </a:t>
            </a:r>
            <a:r>
              <a:rPr lang="ko-KR" altLang="en-US"/>
              <a:t>결과 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4DB4B-B8F3-9A9B-6B57-69CC2F4D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1C3827-0627-FC6B-3B78-2E0E5EA5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19175"/>
            <a:ext cx="9296400" cy="481965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83BBDDFF-AC85-04D8-1466-DD888421E6CE}"/>
              </a:ext>
            </a:extLst>
          </p:cNvPr>
          <p:cNvSpPr txBox="1"/>
          <p:nvPr/>
        </p:nvSpPr>
        <p:spPr>
          <a:xfrm>
            <a:off x="1607387" y="517912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실행 전</a:t>
            </a:r>
          </a:p>
        </p:txBody>
      </p:sp>
    </p:spTree>
    <p:extLst>
      <p:ext uri="{BB962C8B-B14F-4D97-AF65-F5344CB8AC3E}">
        <p14:creationId xmlns:p14="http://schemas.microsoft.com/office/powerpoint/2010/main" val="330984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932664-76A0-2C90-777E-A7F73A88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09650"/>
            <a:ext cx="9334500" cy="48387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83BBDDFF-AC85-04D8-1466-DD888421E6CE}"/>
              </a:ext>
            </a:extLst>
          </p:cNvPr>
          <p:cNvSpPr txBox="1"/>
          <p:nvPr/>
        </p:nvSpPr>
        <p:spPr>
          <a:xfrm>
            <a:off x="1428750" y="559857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실행 중 </a:t>
            </a:r>
          </a:p>
        </p:txBody>
      </p:sp>
    </p:spTree>
    <p:extLst>
      <p:ext uri="{BB962C8B-B14F-4D97-AF65-F5344CB8AC3E}">
        <p14:creationId xmlns:p14="http://schemas.microsoft.com/office/powerpoint/2010/main" val="19684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5C8237-6DC1-6E36-5791-D8C684CB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033462"/>
            <a:ext cx="9305925" cy="47910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83BBDDFF-AC85-04D8-1466-DD888421E6CE}"/>
              </a:ext>
            </a:extLst>
          </p:cNvPr>
          <p:cNvSpPr txBox="1"/>
          <p:nvPr/>
        </p:nvSpPr>
        <p:spPr>
          <a:xfrm>
            <a:off x="1443037" y="526301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실행 결과</a:t>
            </a:r>
          </a:p>
        </p:txBody>
      </p:sp>
    </p:spTree>
    <p:extLst>
      <p:ext uri="{BB962C8B-B14F-4D97-AF65-F5344CB8AC3E}">
        <p14:creationId xmlns:p14="http://schemas.microsoft.com/office/powerpoint/2010/main" val="19125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몬스터 월드 버전 2 결과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몬스터 월드 버전 2 결과  </dc:title>
  <dc:creator>NHOL</dc:creator>
  <cp:lastModifiedBy>NHOL</cp:lastModifiedBy>
  <cp:revision>2</cp:revision>
  <dcterms:created xsi:type="dcterms:W3CDTF">2022-05-09T06:07:16Z</dcterms:created>
  <dcterms:modified xsi:type="dcterms:W3CDTF">2022-05-09T06:09:47Z</dcterms:modified>
</cp:coreProperties>
</file>