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4" r:id="rId4"/>
    <p:sldId id="260" r:id="rId5"/>
    <p:sldId id="261" r:id="rId6"/>
    <p:sldId id="262" r:id="rId7"/>
    <p:sldId id="263" r:id="rId8"/>
    <p:sldId id="257" r:id="rId9"/>
    <p:sldId id="258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39B0-4FF7-4E27-B73A-99DBDAAEB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3B2A9-964F-497F-B372-9FEB46D85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F9ABB-35CD-4043-B26E-F5CF4866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D8B98-B706-46B1-A3CD-88683BF2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51132-94FC-40AF-9BC3-8628BADA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0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68D84-9A2E-4A8A-9A04-3CA9DEB9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AB6E4-7D43-4E5C-9A9A-7AEC9F3A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731D1-1BD4-4F20-9348-2E0E4750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84335-B983-49E7-B063-0FA776C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FC79C-CBCE-41AE-B30E-02C18AF3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6E4C05-4262-4784-AE94-8152AA001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BC1987-08DB-44CC-9B7E-43DC52D20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C204A-666F-4183-8F61-E6EAA7C4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5952F-4BD6-4819-B81B-D5D13DD6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5B5BB-41FC-484A-85CF-55C4594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00E1E-8F51-4459-BB29-DE0D1B0E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7E200-C2C7-4372-B687-3233CB68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5D599-04BA-4AB3-9078-92C96350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DC110-B03C-4E33-9BBD-70EDEDFD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B913B-543F-4605-98DC-003708B7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3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3CD7F-239F-4B19-86A8-6C61A647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0E38F-DA3E-4A4B-A098-26F1E8C7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490A3-BA62-4E57-A578-63752BCB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6DE57-A5B1-467E-84F8-AE046801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8BE34-4E3A-479B-BC15-92DD39D8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5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F7FA1-3EEA-405D-AF7F-20488FDB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7267-4586-4986-AF5E-DF0D75509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2F84C-2289-4AB5-8E10-D8D43FE4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E4793-B0C7-4216-B4F1-18BD05E0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EFE40-DF63-4554-A41C-462857F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F82E7-A2CD-4076-9516-6CA5DEC6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4EFD-8462-488F-9F76-5F854502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AE164-5DE9-4CC8-8EA7-33CC2707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63053-E67D-4212-B31C-BB8121900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3815F-8923-44BF-92ED-E7145476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06DEC5-6648-4E6D-9692-E0FC5137E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3526F0-FA7E-44A7-8B43-41DE9365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F0A89-0B7A-4BDC-9FFA-4638A97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FAAC45-9265-4BFB-BDBA-40482CD3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3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67F90-CCB7-4CFC-BCD0-C76F4EBB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0C12B6-FB34-44ED-B54C-31DE3814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7B43EF-8A4C-4444-8918-D86D0B73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73EBDA-C41C-4F86-9834-F48A1446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522275-6B29-4050-AE1F-8D9C660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8B92C-D0BC-42A4-9E69-518BA8C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91765C-5B85-4FF9-BA23-F333A546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9F701-1A3A-4167-8F5A-2959115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C2E74-6F0E-41DC-8889-5CB5F6DB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E53228-9A5E-4E8B-BD2B-DBBFC4B3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B94AE-F211-420C-A7B9-B74EF711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99CF1-F6EB-4F2A-8AFC-84B5C575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E19EF-F7B3-4482-B849-DE7078B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45834-AAE4-4F0C-A6DC-AF831245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FC67E5-8C9C-455A-8FCE-E5BC4E1D0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619FE-92DD-4A1F-BE57-6DC94C04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F2581-160D-421D-9EFF-1EA2D0D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FD092-1254-4EA0-952A-EAFEA888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EA5AD-C4AE-4643-9EFB-D891F037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35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30821-8110-4116-B4A8-1FB1E85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E03AA-3F63-4203-BFEE-A9F7C9E9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BBAED-BAE1-4694-A0E1-BA7B0A7C4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C2AB-2309-454A-890F-50086E8A3153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97FE2-4C84-4C93-A7B7-14BD5540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D1B5C-28DA-4044-9722-0A533847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4F-0119-4993-A7A8-585049EF1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4A7E4-62C9-4AF4-9564-31536FB1E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440" y="1491478"/>
            <a:ext cx="9144000" cy="2387600"/>
          </a:xfrm>
        </p:spPr>
        <p:txBody>
          <a:bodyPr/>
          <a:lstStyle/>
          <a:p>
            <a:r>
              <a:rPr lang="en-US" altLang="ko-KR" sz="4000" dirty="0"/>
              <a:t>4*4 </a:t>
            </a:r>
            <a:r>
              <a:rPr lang="ko-KR" altLang="en-US" sz="4000" dirty="0"/>
              <a:t>퍼즐게임 </a:t>
            </a:r>
            <a:br>
              <a:rPr lang="en-US" altLang="ko-KR" dirty="0"/>
            </a:br>
            <a:r>
              <a:rPr lang="en-US" altLang="ko-KR" sz="2800" dirty="0"/>
              <a:t>1923568</a:t>
            </a:r>
            <a:r>
              <a:rPr lang="ko-KR" altLang="en-US" sz="2800" dirty="0" err="1"/>
              <a:t>곽류진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15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C668D-ECEE-467F-9851-BB8D1AA1A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012F4-8C51-4ED7-A0BE-38EB010A2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60BD4C-9FE5-4C09-865D-3B0894CF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36" y="1122363"/>
            <a:ext cx="10292330" cy="5367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A47F5F-031E-4DB9-A1AB-C7D5BB8126B9}"/>
              </a:ext>
            </a:extLst>
          </p:cNvPr>
          <p:cNvSpPr txBox="1"/>
          <p:nvPr/>
        </p:nvSpPr>
        <p:spPr>
          <a:xfrm>
            <a:off x="973123" y="522328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 화면</a:t>
            </a:r>
          </a:p>
        </p:txBody>
      </p:sp>
    </p:spTree>
    <p:extLst>
      <p:ext uri="{BB962C8B-B14F-4D97-AF65-F5344CB8AC3E}">
        <p14:creationId xmlns:p14="http://schemas.microsoft.com/office/powerpoint/2010/main" val="41191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077742-42AB-4D38-812F-F900E76F6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87"/>
          <a:stretch/>
        </p:blipFill>
        <p:spPr>
          <a:xfrm>
            <a:off x="293615" y="151491"/>
            <a:ext cx="8187654" cy="6706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6AB33-7D02-4537-84DF-1FDAE65C55F2}"/>
              </a:ext>
            </a:extLst>
          </p:cNvPr>
          <p:cNvSpPr txBox="1"/>
          <p:nvPr/>
        </p:nvSpPr>
        <p:spPr>
          <a:xfrm>
            <a:off x="9522365" y="336813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Ranking.cpp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91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96AB33-7D02-4537-84DF-1FDAE65C55F2}"/>
              </a:ext>
            </a:extLst>
          </p:cNvPr>
          <p:cNvSpPr txBox="1"/>
          <p:nvPr/>
        </p:nvSpPr>
        <p:spPr>
          <a:xfrm>
            <a:off x="10268125" y="276837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Ranking.h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BB4011-6CE7-403A-A96B-AB90550F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79" y="891549"/>
            <a:ext cx="9115769" cy="44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EC9F26-A01A-4550-BAA4-835E6B713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70"/>
          <a:stretch/>
        </p:blipFill>
        <p:spPr>
          <a:xfrm>
            <a:off x="457360" y="875617"/>
            <a:ext cx="6080173" cy="3011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AF46F-D3ED-40E1-8EDC-6382C79A8F0A}"/>
              </a:ext>
            </a:extLst>
          </p:cNvPr>
          <p:cNvSpPr txBox="1"/>
          <p:nvPr/>
        </p:nvSpPr>
        <p:spPr>
          <a:xfrm>
            <a:off x="8605547" y="763947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maingame.cpp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61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332AB5-534D-49B5-9AEC-7CD09EA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3" y="159391"/>
            <a:ext cx="5411203" cy="653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53824-FEFE-48CA-ABB1-5BC875402EE4}"/>
              </a:ext>
            </a:extLst>
          </p:cNvPr>
          <p:cNvSpPr txBox="1"/>
          <p:nvPr/>
        </p:nvSpPr>
        <p:spPr>
          <a:xfrm>
            <a:off x="7730024" y="593032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44_puzzleGame.cpp(1)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3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34194D-81F2-458D-9C25-0CEFACB8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28" y="341832"/>
            <a:ext cx="5087756" cy="6033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A1BE85-0DE8-475C-9AAA-52C44DCE318E}"/>
              </a:ext>
            </a:extLst>
          </p:cNvPr>
          <p:cNvSpPr txBox="1"/>
          <p:nvPr/>
        </p:nvSpPr>
        <p:spPr>
          <a:xfrm>
            <a:off x="7730024" y="738310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44_puzzleGame.cpp(2)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75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87A8E1-AD97-4330-A72E-F34752C5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9" y="971812"/>
            <a:ext cx="6981825" cy="462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695A5-9AB8-41A5-B5C3-CCD7C33DB2F3}"/>
              </a:ext>
            </a:extLst>
          </p:cNvPr>
          <p:cNvSpPr txBox="1"/>
          <p:nvPr/>
        </p:nvSpPr>
        <p:spPr>
          <a:xfrm>
            <a:off x="8283697" y="971812"/>
            <a:ext cx="312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44_puzzleGame.cpp(3)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42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E7596-9080-42C1-BF13-E074BC0D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8369D-E17A-401C-8F13-0FF615F8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36773"/>
            <a:ext cx="10515600" cy="531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FAC39-1ED7-4AB3-95AA-FD7CE3C0B2F1}"/>
              </a:ext>
            </a:extLst>
          </p:cNvPr>
          <p:cNvSpPr txBox="1"/>
          <p:nvPr/>
        </p:nvSpPr>
        <p:spPr>
          <a:xfrm>
            <a:off x="595618" y="394283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26776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7C694A-AAA8-466E-AD57-D3576DCA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70" y="1342240"/>
            <a:ext cx="10538330" cy="5150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86E32-7CFB-4046-8FD9-B8E40ABF4308}"/>
              </a:ext>
            </a:extLst>
          </p:cNvPr>
          <p:cNvSpPr txBox="1"/>
          <p:nvPr/>
        </p:nvSpPr>
        <p:spPr>
          <a:xfrm>
            <a:off x="815470" y="763399"/>
            <a:ext cx="5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중 화면</a:t>
            </a:r>
          </a:p>
        </p:txBody>
      </p:sp>
    </p:spTree>
    <p:extLst>
      <p:ext uri="{BB962C8B-B14F-4D97-AF65-F5344CB8AC3E}">
        <p14:creationId xmlns:p14="http://schemas.microsoft.com/office/powerpoint/2010/main" val="3668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와이드스크린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4*4 퍼즐게임  1923568곽류진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NHOL</dc:creator>
  <cp:lastModifiedBy>NHOL</cp:lastModifiedBy>
  <cp:revision>2</cp:revision>
  <dcterms:created xsi:type="dcterms:W3CDTF">2022-04-04T08:38:03Z</dcterms:created>
  <dcterms:modified xsi:type="dcterms:W3CDTF">2022-04-05T01:16:53Z</dcterms:modified>
</cp:coreProperties>
</file>