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0" r:id="rId4"/>
    <p:sldId id="299" r:id="rId5"/>
    <p:sldId id="300" r:id="rId6"/>
    <p:sldId id="297" r:id="rId7"/>
    <p:sldId id="298" r:id="rId8"/>
    <p:sldId id="302" r:id="rId9"/>
    <p:sldId id="2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3864"/>
    <a:srgbClr val="5B9BD5"/>
    <a:srgbClr val="FFFFCC"/>
    <a:srgbClr val="00FFFF"/>
    <a:srgbClr val="E7F43C"/>
    <a:srgbClr val="E5DE4B"/>
    <a:srgbClr val="093079"/>
    <a:srgbClr val="0388CB"/>
    <a:srgbClr val="009A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300" y="-84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발표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소프트웨어 설계 및 프로젝트</a:t>
            </a:r>
            <a:endParaRPr lang="ko-KR" altLang="en-US" sz="24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40751" y="5574627"/>
            <a:ext cx="2358565" cy="1019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9616" y="5703689"/>
            <a:ext cx="42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18</a:t>
            </a:r>
            <a:r>
              <a:rPr lang="ko-KR" altLang="en-US" sz="2000" b="1" dirty="0" smtClean="0"/>
              <a:t>조</a:t>
            </a:r>
            <a:r>
              <a:rPr lang="en-US" altLang="ko-KR" sz="2000" dirty="0"/>
              <a:t>	</a:t>
            </a:r>
            <a:r>
              <a:rPr lang="ko-KR" altLang="en-US" sz="2000" dirty="0"/>
              <a:t>조장</a:t>
            </a:r>
            <a:r>
              <a:rPr lang="en-US" altLang="ko-KR" sz="2000" dirty="0"/>
              <a:t>: </a:t>
            </a:r>
            <a:r>
              <a:rPr lang="ko-KR" altLang="en-US" sz="2000" dirty="0"/>
              <a:t>김정희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조원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곽내원</a:t>
            </a:r>
            <a:r>
              <a:rPr lang="en-US" altLang="ko-KR" sz="2000" dirty="0"/>
              <a:t> </a:t>
            </a:r>
            <a:r>
              <a:rPr lang="ko-KR" altLang="en-US" sz="2000" dirty="0"/>
              <a:t>김동준 김수현</a:t>
            </a:r>
          </a:p>
        </p:txBody>
      </p:sp>
    </p:spTree>
    <p:extLst>
      <p:ext uri="{BB962C8B-B14F-4D97-AF65-F5344CB8AC3E}">
        <p14:creationId xmlns:p14="http://schemas.microsoft.com/office/powerpoint/2010/main" xmlns="" val="33045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2741" y="1362575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ko-KR" altLang="en-US" sz="28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2741" y="199937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42741" y="2636165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6542741" y="3272960"/>
            <a:ext cx="3900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설계 및 구현 범위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79571" y="5627716"/>
            <a:ext cx="2519745" cy="839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6536645" y="3827696"/>
            <a:ext cx="1846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 (본문)"/>
                <a:ea typeface="맑은 고딕" panose="020B0503020000020004" pitchFamily="50" charset="-127"/>
              </a:rPr>
              <a:t>05 </a:t>
            </a:r>
            <a:r>
              <a:rPr lang="en-US" altLang="ko-KR" sz="2800" b="1" dirty="0">
                <a:solidFill>
                  <a:schemeClr val="bg1"/>
                </a:solidFill>
                <a:latin typeface="맑은 고딕 (본문)"/>
                <a:ea typeface="맑은 고딕" panose="020B0503020000020004" pitchFamily="50" charset="-127"/>
              </a:rPr>
              <a:t>_ </a:t>
            </a:r>
            <a:r>
              <a:rPr lang="en-US" altLang="ko-KR" sz="2800" b="1" dirty="0" smtClean="0">
                <a:solidFill>
                  <a:schemeClr val="bg1"/>
                </a:solidFill>
                <a:latin typeface="맑은 고딕 (본문)"/>
              </a:rPr>
              <a:t>Q&amp;A</a:t>
            </a:r>
            <a:endParaRPr lang="ko-KR" altLang="en-US" sz="2800" b="1" dirty="0">
              <a:solidFill>
                <a:schemeClr val="bg1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1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30716" y="665860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주제 선정 과정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Q&amp;A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8092" y="1193007"/>
            <a:ext cx="6331923" cy="46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49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-KR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자격증 정보 및 일정 알림 프로그램</a:t>
            </a:r>
            <a:endParaRPr lang="en-US" altLang="ko-KR" sz="20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사용 환경 </a:t>
            </a:r>
            <a:r>
              <a:rPr lang="en-US" altLang="ko-KR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윈도우</a:t>
            </a:r>
          </a:p>
          <a:p>
            <a:pPr algn="l"/>
            <a:endParaRPr lang="en-US" altLang="ko-KR" sz="20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Q&amp;A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54" t="14220" r="48699" b="42128"/>
          <a:stretch/>
        </p:blipFill>
        <p:spPr>
          <a:xfrm>
            <a:off x="3545772" y="1175485"/>
            <a:ext cx="6111942" cy="4578488"/>
          </a:xfrm>
          <a:prstGeom prst="rect">
            <a:avLst/>
          </a:prstGeom>
        </p:spPr>
      </p:pic>
      <p:sp>
        <p:nvSpPr>
          <p:cNvPr id="5" name="도넛 4"/>
          <p:cNvSpPr/>
          <p:nvPr/>
        </p:nvSpPr>
        <p:spPr>
          <a:xfrm>
            <a:off x="6724996" y="892398"/>
            <a:ext cx="1986741" cy="2150112"/>
          </a:xfrm>
          <a:prstGeom prst="donut">
            <a:avLst>
              <a:gd name="adj" fmla="val 14276"/>
            </a:avLst>
          </a:prstGeom>
          <a:solidFill>
            <a:srgbClr val="E7F43C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9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Q&amp;A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47029" y="1116802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63677" y="5919289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3784667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학과별 관련 자격증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제공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311899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자격증에 대한 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후기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8839131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일정 알림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5129" y="1847462"/>
            <a:ext cx="1443204" cy="16705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464" t="35226" r="28849" b="9565"/>
          <a:stretch/>
        </p:blipFill>
        <p:spPr>
          <a:xfrm>
            <a:off x="6624733" y="1847461"/>
            <a:ext cx="1492898" cy="16235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/>
          <a:srcRect l="5694" t="15429" r="5399" b="12734"/>
          <a:stretch/>
        </p:blipFill>
        <p:spPr>
          <a:xfrm>
            <a:off x="3940260" y="1847461"/>
            <a:ext cx="1716833" cy="1733362"/>
          </a:xfrm>
          <a:prstGeom prst="rect">
            <a:avLst/>
          </a:prstGeom>
        </p:spPr>
      </p:pic>
      <p:sp>
        <p:nvSpPr>
          <p:cNvPr id="21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5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03_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Q&amp;A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84666" y="1361221"/>
            <a:ext cx="5739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각 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학과와 관련된 자격증에 대한 정보를 소개함과 동시에 일정 알림도 제공</a:t>
            </a: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84665" y="3177446"/>
            <a:ext cx="5739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지정기간 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신청 가능한 시험을 추천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784665" y="4481061"/>
            <a:ext cx="5739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</a:t>
            </a:r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취득함에 도움이 되는 학과 강의 추천</a:t>
            </a:r>
          </a:p>
        </p:txBody>
      </p:sp>
    </p:spTree>
    <p:extLst>
      <p:ext uri="{BB962C8B-B14F-4D97-AF65-F5344CB8AC3E}">
        <p14:creationId xmlns:p14="http://schemas.microsoft.com/office/powerpoint/2010/main" xmlns="" val="1420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864864" y="1219200"/>
            <a:ext cx="2157984" cy="4547616"/>
            <a:chOff x="9570720" y="780288"/>
            <a:chExt cx="2157984" cy="4547616"/>
          </a:xfrm>
        </p:grpSpPr>
        <p:grpSp>
          <p:nvGrpSpPr>
            <p:cNvPr id="30" name="그룹 29"/>
            <p:cNvGrpSpPr/>
            <p:nvPr/>
          </p:nvGrpSpPr>
          <p:grpSpPr>
            <a:xfrm>
              <a:off x="9570720" y="780288"/>
              <a:ext cx="2157984" cy="4547616"/>
              <a:chOff x="9717024" y="780288"/>
              <a:chExt cx="2157984" cy="454761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717024" y="1170432"/>
                <a:ext cx="2157984" cy="4157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875520" y="1816608"/>
                <a:ext cx="1828800" cy="33649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326624" y="780288"/>
                <a:ext cx="128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Python</a:t>
                </a:r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11968" y="1365504"/>
                <a:ext cx="804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Java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021824" y="2157984"/>
                <a:ext cx="154838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자격증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DB</a:t>
                </a:r>
              </a:p>
              <a:p>
                <a:pPr algn="ctr"/>
                <a:endParaRPr lang="ko-KR" alt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9869424" y="3724656"/>
              <a:ext cx="154838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smtClean="0"/>
                <a:t>알림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API</a:t>
              </a:r>
            </a:p>
            <a:p>
              <a:pPr algn="ctr"/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0" y="546913"/>
            <a:ext cx="3165476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04_ </a:t>
            </a:r>
            <a:r>
              <a:rPr lang="ko-KR" alt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71523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05_ Q&amp;A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231180" y="1188421"/>
            <a:ext cx="5292883" cy="1231242"/>
            <a:chOff x="4231180" y="1395685"/>
            <a:chExt cx="5292883" cy="1231242"/>
          </a:xfrm>
        </p:grpSpPr>
        <p:sp>
          <p:nvSpPr>
            <p:cNvPr id="5" name="TextBox 4"/>
            <p:cNvSpPr txBox="1"/>
            <p:nvPr/>
          </p:nvSpPr>
          <p:spPr>
            <a:xfrm>
              <a:off x="6415103" y="1611264"/>
              <a:ext cx="310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토대로 사용하여 위의 세부 기능들을 구현하고자 함</a:t>
              </a:r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4231180" y="1395685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31180" y="4185542"/>
            <a:ext cx="5292883" cy="1231242"/>
            <a:chOff x="4231180" y="3990470"/>
            <a:chExt cx="5292883" cy="1231242"/>
          </a:xfrm>
        </p:grpSpPr>
        <p:sp>
          <p:nvSpPr>
            <p:cNvPr id="20" name="TextBox 19"/>
            <p:cNvSpPr txBox="1"/>
            <p:nvPr/>
          </p:nvSpPr>
          <p:spPr>
            <a:xfrm>
              <a:off x="6415103" y="4082365"/>
              <a:ext cx="3108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API</a:t>
              </a:r>
              <a:r>
                <a:rPr lang="ko-KR" altLang="en-US" dirty="0"/>
                <a:t>를 이용하여 문자 등의 알림 서비스를 받아보고자 함</a:t>
              </a:r>
            </a:p>
          </p:txBody>
        </p:sp>
        <p:sp>
          <p:nvSpPr>
            <p:cNvPr id="22" name="오른쪽 화살표 설명선 21"/>
            <p:cNvSpPr/>
            <p:nvPr/>
          </p:nvSpPr>
          <p:spPr>
            <a:xfrm>
              <a:off x="4231180" y="3990470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39493" y="2591026"/>
            <a:ext cx="5284570" cy="1231242"/>
            <a:chOff x="4239493" y="2700754"/>
            <a:chExt cx="5284570" cy="1231242"/>
          </a:xfrm>
        </p:grpSpPr>
        <p:sp>
          <p:nvSpPr>
            <p:cNvPr id="24" name="TextBox 23"/>
            <p:cNvSpPr txBox="1"/>
            <p:nvPr/>
          </p:nvSpPr>
          <p:spPr>
            <a:xfrm>
              <a:off x="6415103" y="2995350"/>
              <a:ext cx="310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자격증 정보로 이루어진 </a:t>
              </a:r>
              <a:endParaRPr lang="en-US" altLang="ko-KR" dirty="0"/>
            </a:p>
            <a:p>
              <a:r>
                <a:rPr lang="ko-KR" altLang="en-US" dirty="0"/>
                <a:t>데이터베이스를 구축</a:t>
              </a:r>
            </a:p>
          </p:txBody>
        </p:sp>
        <p:sp>
          <p:nvSpPr>
            <p:cNvPr id="25" name="오른쪽 화살표 설명선 24"/>
            <p:cNvSpPr/>
            <p:nvPr/>
          </p:nvSpPr>
          <p:spPr>
            <a:xfrm>
              <a:off x="4239493" y="2700754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517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Q</a:t>
            </a:r>
            <a:r>
              <a:rPr lang="en-US" altLang="ko-KR" sz="8000" b="1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&amp;A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7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91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1449</TotalTime>
  <Words>263</Words>
  <Application>Microsoft Office PowerPoint</Application>
  <PresentationFormat>사용자 지정</PresentationFormat>
  <Paragraphs>83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71</cp:revision>
  <dcterms:created xsi:type="dcterms:W3CDTF">2015-06-04T09:57:26Z</dcterms:created>
  <dcterms:modified xsi:type="dcterms:W3CDTF">2019-03-12T09:00:31Z</dcterms:modified>
</cp:coreProperties>
</file>