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93" r:id="rId3"/>
    <p:sldId id="260" r:id="rId4"/>
    <p:sldId id="299" r:id="rId5"/>
    <p:sldId id="300" r:id="rId6"/>
    <p:sldId id="297" r:id="rId7"/>
    <p:sldId id="298" r:id="rId8"/>
    <p:sldId id="301" r:id="rId9"/>
    <p:sldId id="29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9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152751"/>
    <a:srgbClr val="152752"/>
    <a:srgbClr val="152756"/>
    <a:srgbClr val="15274B"/>
    <a:srgbClr val="093257"/>
    <a:srgbClr val="182848"/>
    <a:srgbClr val="14234C"/>
    <a:srgbClr val="113D53"/>
    <a:srgbClr val="0F3955"/>
    <a:srgbClr val="14335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78" d="100"/>
          <a:sy n="78" d="100"/>
        </p:scale>
        <p:origin x="-300" y="-84"/>
      </p:cViewPr>
      <p:guideLst>
        <p:guide orient="horz" pos="2160"/>
        <p:guide pos="39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EB44-F7E1-4896-AE69-A2B555CD8929}" type="datetimeFigureOut">
              <a:rPr lang="ko-KR" altLang="en-US" smtClean="0"/>
              <a:pPr/>
              <a:t>2019-03-11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E38B-5352-496F-A46F-DFA8E4D03B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68235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EB44-F7E1-4896-AE69-A2B555CD8929}" type="datetimeFigureOut">
              <a:rPr lang="ko-KR" altLang="en-US" smtClean="0"/>
              <a:pPr/>
              <a:t>2019-03-11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E38B-5352-496F-A46F-DFA8E4D03B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15801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EB44-F7E1-4896-AE69-A2B555CD8929}" type="datetimeFigureOut">
              <a:rPr lang="ko-KR" altLang="en-US" smtClean="0"/>
              <a:pPr/>
              <a:t>2019-03-11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E38B-5352-496F-A46F-DFA8E4D03B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48899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EB44-F7E1-4896-AE69-A2B555CD8929}" type="datetimeFigureOut">
              <a:rPr lang="ko-KR" altLang="en-US" smtClean="0"/>
              <a:pPr/>
              <a:t>2019-03-11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E38B-5352-496F-A46F-DFA8E4D03B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8937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EB44-F7E1-4896-AE69-A2B555CD8929}" type="datetimeFigureOut">
              <a:rPr lang="ko-KR" altLang="en-US" smtClean="0"/>
              <a:pPr/>
              <a:t>2019-03-11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E38B-5352-496F-A46F-DFA8E4D03B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47707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EB44-F7E1-4896-AE69-A2B555CD8929}" type="datetimeFigureOut">
              <a:rPr lang="ko-KR" altLang="en-US" smtClean="0"/>
              <a:pPr/>
              <a:t>2019-03-11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E38B-5352-496F-A46F-DFA8E4D03B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3883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EB44-F7E1-4896-AE69-A2B555CD8929}" type="datetimeFigureOut">
              <a:rPr lang="ko-KR" altLang="en-US" smtClean="0"/>
              <a:pPr/>
              <a:t>2019-03-11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E38B-5352-496F-A46F-DFA8E4D03B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2221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EB44-F7E1-4896-AE69-A2B555CD8929}" type="datetimeFigureOut">
              <a:rPr lang="ko-KR" altLang="en-US" smtClean="0"/>
              <a:pPr/>
              <a:t>2019-03-11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E38B-5352-496F-A46F-DFA8E4D03B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58665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EB44-F7E1-4896-AE69-A2B555CD8929}" type="datetimeFigureOut">
              <a:rPr lang="ko-KR" altLang="en-US" smtClean="0"/>
              <a:pPr/>
              <a:t>2019-03-11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E38B-5352-496F-A46F-DFA8E4D03B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4369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EB44-F7E1-4896-AE69-A2B555CD8929}" type="datetimeFigureOut">
              <a:rPr lang="ko-KR" altLang="en-US" smtClean="0"/>
              <a:pPr/>
              <a:t>2019-03-11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E38B-5352-496F-A46F-DFA8E4D03B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08284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EB44-F7E1-4896-AE69-A2B555CD8929}" type="datetimeFigureOut">
              <a:rPr lang="ko-KR" altLang="en-US" smtClean="0"/>
              <a:pPr/>
              <a:t>2019-03-11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E38B-5352-496F-A46F-DFA8E4D03B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91070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2EB44-F7E1-4896-AE69-A2B555CD8929}" type="datetimeFigureOut">
              <a:rPr lang="ko-KR" altLang="en-US" smtClean="0"/>
              <a:pPr/>
              <a:t>2019-03-11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6E38B-5352-496F-A46F-DFA8E4D03B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86193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5313145"/>
            <a:ext cx="12192000" cy="1544855"/>
          </a:xfrm>
          <a:prstGeom prst="rect">
            <a:avLst/>
          </a:prstGeom>
          <a:solidFill>
            <a:schemeClr val="bg1"/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5151460" y="5785005"/>
            <a:ext cx="2247856" cy="601133"/>
            <a:chOff x="9817144" y="6248401"/>
            <a:chExt cx="2247856" cy="601133"/>
          </a:xfrm>
        </p:grpSpPr>
        <p:sp>
          <p:nvSpPr>
            <p:cNvPr id="15" name="제목 1"/>
            <p:cNvSpPr txBox="1">
              <a:spLocks/>
            </p:cNvSpPr>
            <p:nvPr/>
          </p:nvSpPr>
          <p:spPr>
            <a:xfrm>
              <a:off x="10327191" y="6248401"/>
              <a:ext cx="1737809" cy="60113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000" dirty="0" smtClean="0">
                  <a:ln>
                    <a:solidFill>
                      <a:schemeClr val="tx1">
                        <a:lumMod val="75000"/>
                        <a:lumOff val="25000"/>
                        <a:alpha val="8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Made in </a:t>
              </a:r>
            </a:p>
            <a:p>
              <a:pPr algn="l"/>
              <a:r>
                <a:rPr lang="ko-KR" altLang="en-US" sz="2000" dirty="0" err="1" smtClean="0">
                  <a:ln>
                    <a:solidFill>
                      <a:schemeClr val="tx1">
                        <a:lumMod val="75000"/>
                        <a:lumOff val="25000"/>
                        <a:alpha val="8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윤피티연구소</a:t>
              </a:r>
              <a:endPara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8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255" t="25391" r="48535" b="26073"/>
            <a:stretch/>
          </p:blipFill>
          <p:spPr>
            <a:xfrm>
              <a:off x="9817144" y="6273800"/>
              <a:ext cx="569314" cy="550334"/>
            </a:xfrm>
            <a:prstGeom prst="rect">
              <a:avLst/>
            </a:prstGeom>
          </p:spPr>
        </p:pic>
      </p:grpSp>
      <p:grpSp>
        <p:nvGrpSpPr>
          <p:cNvPr id="17" name="그룹 9"/>
          <p:cNvGrpSpPr/>
          <p:nvPr/>
        </p:nvGrpSpPr>
        <p:grpSpPr>
          <a:xfrm>
            <a:off x="-1" y="-78984"/>
            <a:ext cx="12397339" cy="6936984"/>
            <a:chOff x="0" y="1"/>
            <a:chExt cx="9296400" cy="6857999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16516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32352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0" y="11663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4675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61156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74122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89959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10436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118762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131728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147565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16196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176368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189335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205172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219573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233975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246941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262778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277180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291581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304548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320384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334786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349188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362154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377991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392392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40679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419760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435597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449999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46440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477367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493204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507605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>
              <a:off x="52200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536408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552245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566647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581048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594015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609851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624253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638655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651621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667458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681859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696261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709228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725064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>
              <a:off x="739466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753867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76683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782671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797072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811474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82444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>
              <a:off x="840277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854679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869080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>
              <a:off x="88204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897883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0" y="26064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>
              <a:off x="0" y="40466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>
              <a:off x="0" y="54868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>
              <a:off x="0" y="69269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0" y="83671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0" y="98072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>
              <a:off x="0" y="112474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>
              <a:off x="0" y="126876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>
              <a:off x="0" y="141277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>
              <a:off x="0" y="155679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>
              <a:off x="0" y="170080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>
              <a:off x="0" y="184482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>
              <a:off x="0" y="198884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0" y="213285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>
              <a:off x="0" y="227687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0" y="242088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>
              <a:off x="0" y="256490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0" y="270892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>
              <a:off x="0" y="285293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>
              <a:off x="0" y="299695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>
              <a:off x="0" y="314096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>
              <a:off x="0" y="328498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>
            <a:xfrm>
              <a:off x="0" y="342900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>
            <a:xfrm>
              <a:off x="0" y="357301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>
              <a:off x="0" y="371703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0" y="386104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>
              <a:off x="0" y="400506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>
              <a:off x="0" y="414908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>
              <a:off x="0" y="429309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>
              <a:off x="0" y="443711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>
              <a:off x="0" y="458112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>
              <a:off x="0" y="472514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>
              <a:off x="0" y="486916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/>
            <p:nvPr/>
          </p:nvCxnSpPr>
          <p:spPr>
            <a:xfrm>
              <a:off x="0" y="501317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>
              <a:off x="0" y="515719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/>
            <p:nvPr/>
          </p:nvCxnSpPr>
          <p:spPr>
            <a:xfrm>
              <a:off x="0" y="530120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>
              <a:off x="0" y="544522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>
              <a:off x="0" y="558924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>
              <a:off x="0" y="573325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>
              <a:off x="0" y="587727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>
              <a:off x="0" y="602128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/>
            <p:cNvCxnSpPr/>
            <p:nvPr/>
          </p:nvCxnSpPr>
          <p:spPr>
            <a:xfrm>
              <a:off x="0" y="616530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>
              <a:off x="0" y="630932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>
              <a:off x="0" y="645333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/>
            <p:nvPr/>
          </p:nvCxnSpPr>
          <p:spPr>
            <a:xfrm>
              <a:off x="0" y="659735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/>
            <p:cNvCxnSpPr/>
            <p:nvPr/>
          </p:nvCxnSpPr>
          <p:spPr>
            <a:xfrm>
              <a:off x="0" y="674136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/>
            <p:nvPr/>
          </p:nvCxnSpPr>
          <p:spPr>
            <a:xfrm>
              <a:off x="152400" y="286132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869636" y="1777961"/>
            <a:ext cx="676018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b="1" dirty="0" smtClean="0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주제 발표</a:t>
            </a:r>
            <a:endParaRPr lang="en-US" altLang="ko-KR" sz="8000" b="1" dirty="0" smtClean="0">
              <a:ln>
                <a:solidFill>
                  <a:schemeClr val="bg1">
                    <a:alpha val="7000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400" dirty="0" smtClean="0">
                <a:solidFill>
                  <a:schemeClr val="bg1"/>
                </a:solidFill>
                <a:latin typeface="Copperplate Gothic Light" panose="020E0507020206020404" pitchFamily="34" charset="0"/>
              </a:rPr>
              <a:t>소프트웨어 설계 및 프로젝트</a:t>
            </a:r>
            <a:endParaRPr lang="ko-KR" altLang="en-US" sz="2400" b="1" dirty="0">
              <a:ln>
                <a:solidFill>
                  <a:schemeClr val="bg1">
                    <a:alpha val="70000"/>
                  </a:schemeClr>
                </a:solidFill>
              </a:ln>
              <a:solidFill>
                <a:schemeClr val="bg1"/>
              </a:solidFill>
              <a:latin typeface="Copperplate Gothic Light" panose="020E0507020206020404" pitchFamily="34" charset="0"/>
              <a:ea typeface="나눔바른펜" panose="020B0503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040751" y="5574627"/>
            <a:ext cx="2358565" cy="10197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99616" y="5703689"/>
            <a:ext cx="42443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19</a:t>
            </a:r>
            <a:r>
              <a:rPr lang="ko-KR" altLang="en-US" sz="2000" b="1" dirty="0" smtClean="0"/>
              <a:t>조</a:t>
            </a:r>
            <a:r>
              <a:rPr lang="en-US" altLang="ko-KR" sz="2000" dirty="0" smtClean="0"/>
              <a:t>	</a:t>
            </a:r>
            <a:r>
              <a:rPr lang="ko-KR" altLang="en-US" sz="2000" dirty="0" smtClean="0"/>
              <a:t>조장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김정희</a:t>
            </a:r>
            <a:endParaRPr lang="en-US" altLang="ko-KR" sz="2000" dirty="0" smtClean="0"/>
          </a:p>
          <a:p>
            <a:r>
              <a:rPr lang="en-US" altLang="ko-KR" sz="2000" dirty="0" smtClean="0"/>
              <a:t>	</a:t>
            </a:r>
            <a:r>
              <a:rPr lang="ko-KR" altLang="en-US" sz="2000" dirty="0" smtClean="0"/>
              <a:t>조원</a:t>
            </a:r>
            <a:r>
              <a:rPr lang="en-US" altLang="ko-KR" sz="2000" dirty="0" smtClean="0"/>
              <a:t>: </a:t>
            </a:r>
            <a:r>
              <a:rPr lang="ko-KR" altLang="en-US" sz="2000" dirty="0" err="1" smtClean="0"/>
              <a:t>곽내원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김동준 김수현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30450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5313145"/>
            <a:ext cx="12192000" cy="1544855"/>
          </a:xfrm>
          <a:prstGeom prst="rect">
            <a:avLst/>
          </a:prstGeom>
          <a:solidFill>
            <a:schemeClr val="bg1"/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5151460" y="5785005"/>
            <a:ext cx="2247856" cy="601133"/>
            <a:chOff x="9817144" y="6248401"/>
            <a:chExt cx="2247856" cy="601133"/>
          </a:xfrm>
        </p:grpSpPr>
        <p:sp>
          <p:nvSpPr>
            <p:cNvPr id="15" name="제목 1"/>
            <p:cNvSpPr txBox="1">
              <a:spLocks/>
            </p:cNvSpPr>
            <p:nvPr/>
          </p:nvSpPr>
          <p:spPr>
            <a:xfrm>
              <a:off x="10327191" y="6248401"/>
              <a:ext cx="1737809" cy="60113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000" dirty="0" smtClean="0">
                  <a:ln>
                    <a:solidFill>
                      <a:schemeClr val="tx1">
                        <a:lumMod val="75000"/>
                        <a:lumOff val="25000"/>
                        <a:alpha val="8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Made in </a:t>
              </a:r>
            </a:p>
            <a:p>
              <a:pPr algn="l"/>
              <a:r>
                <a:rPr lang="ko-KR" altLang="en-US" sz="2000" dirty="0" err="1" smtClean="0">
                  <a:ln>
                    <a:solidFill>
                      <a:schemeClr val="tx1">
                        <a:lumMod val="75000"/>
                        <a:lumOff val="25000"/>
                        <a:alpha val="8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윤피티연구소</a:t>
              </a:r>
              <a:endPara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8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255" t="25391" r="48535" b="26073"/>
            <a:stretch/>
          </p:blipFill>
          <p:spPr>
            <a:xfrm>
              <a:off x="9817144" y="6273800"/>
              <a:ext cx="569314" cy="550334"/>
            </a:xfrm>
            <a:prstGeom prst="rect">
              <a:avLst/>
            </a:prstGeom>
          </p:spPr>
        </p:pic>
      </p:grpSp>
      <p:grpSp>
        <p:nvGrpSpPr>
          <p:cNvPr id="17" name="그룹 9"/>
          <p:cNvGrpSpPr/>
          <p:nvPr/>
        </p:nvGrpSpPr>
        <p:grpSpPr>
          <a:xfrm>
            <a:off x="-1" y="-78984"/>
            <a:ext cx="12397339" cy="6936984"/>
            <a:chOff x="0" y="1"/>
            <a:chExt cx="9296400" cy="6857999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16516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32352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0" y="11663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4675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61156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74122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89959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10436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118762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131728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147565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16196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176368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189335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205172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219573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233975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246941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262778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277180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291581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304548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320384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334786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349188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362154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377991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392392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40679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419760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435597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449999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46440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477367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493204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507605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>
              <a:off x="52200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536408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552245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566647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581048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594015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609851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624253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638655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651621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667458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681859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696261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709228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725064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>
              <a:off x="739466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753867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76683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782671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797072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811474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82444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>
              <a:off x="840277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854679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869080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>
              <a:off x="88204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897883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0" y="26064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>
              <a:off x="0" y="40466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>
              <a:off x="0" y="54868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>
              <a:off x="0" y="69269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0" y="83671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0" y="98072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>
              <a:off x="0" y="112474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>
              <a:off x="0" y="126876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>
              <a:off x="0" y="141277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>
              <a:off x="0" y="155679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>
              <a:off x="0" y="170080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>
              <a:off x="0" y="184482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>
              <a:off x="0" y="198884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0" y="213285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>
              <a:off x="0" y="227687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0" y="242088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>
              <a:off x="0" y="256490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0" y="270892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>
              <a:off x="0" y="285293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>
              <a:off x="0" y="299695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>
              <a:off x="0" y="314096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>
              <a:off x="0" y="328498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>
            <a:xfrm>
              <a:off x="0" y="342900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>
            <a:xfrm>
              <a:off x="0" y="357301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>
              <a:off x="0" y="371703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0" y="386104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>
              <a:off x="0" y="400506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>
              <a:off x="0" y="414908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>
              <a:off x="0" y="429309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>
              <a:off x="0" y="443711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>
              <a:off x="0" y="458112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>
              <a:off x="0" y="472514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>
              <a:off x="0" y="486916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/>
            <p:nvPr/>
          </p:nvCxnSpPr>
          <p:spPr>
            <a:xfrm>
              <a:off x="0" y="501317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>
              <a:off x="0" y="515719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/>
            <p:nvPr/>
          </p:nvCxnSpPr>
          <p:spPr>
            <a:xfrm>
              <a:off x="0" y="530120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>
              <a:off x="0" y="544522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>
              <a:off x="0" y="558924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>
              <a:off x="0" y="573325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>
              <a:off x="0" y="587727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>
              <a:off x="0" y="602128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/>
            <p:cNvCxnSpPr/>
            <p:nvPr/>
          </p:nvCxnSpPr>
          <p:spPr>
            <a:xfrm>
              <a:off x="0" y="616530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>
              <a:off x="0" y="630932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>
              <a:off x="0" y="645333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/>
            <p:nvPr/>
          </p:nvCxnSpPr>
          <p:spPr>
            <a:xfrm>
              <a:off x="0" y="659735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/>
            <p:cNvCxnSpPr/>
            <p:nvPr/>
          </p:nvCxnSpPr>
          <p:spPr>
            <a:xfrm>
              <a:off x="0" y="674136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/>
            <p:nvPr/>
          </p:nvCxnSpPr>
          <p:spPr>
            <a:xfrm>
              <a:off x="152400" y="286132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482863" y="1217906"/>
            <a:ext cx="676018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 smtClean="0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542741" y="1362575"/>
            <a:ext cx="34147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 _ </a:t>
            </a:r>
            <a:r>
              <a:rPr lang="ko-KR" altLang="en-US" sz="2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주제 선정 과정</a:t>
            </a:r>
            <a:endParaRPr lang="ko-KR" altLang="en-US" sz="2800" b="1" dirty="0">
              <a:ln>
                <a:solidFill>
                  <a:schemeClr val="bg1">
                    <a:alpha val="7000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6542741" y="1999370"/>
            <a:ext cx="25699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 _ </a:t>
            </a:r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세부 </a:t>
            </a:r>
            <a:r>
              <a:rPr lang="ko-KR" altLang="en-US" sz="2800" b="1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기능</a:t>
            </a:r>
            <a:endParaRPr lang="ko-KR" altLang="en-US" sz="28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6542741" y="2636165"/>
            <a:ext cx="20842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 _ </a:t>
            </a:r>
            <a:r>
              <a:rPr lang="ko-KR" altLang="en-US" sz="2800" b="1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차별성</a:t>
            </a:r>
          </a:p>
        </p:txBody>
      </p:sp>
      <p:sp>
        <p:nvSpPr>
          <p:cNvPr id="130" name="직사각형 129"/>
          <p:cNvSpPr/>
          <p:nvPr/>
        </p:nvSpPr>
        <p:spPr>
          <a:xfrm>
            <a:off x="6542741" y="3272960"/>
            <a:ext cx="39004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 _ </a:t>
            </a:r>
            <a:r>
              <a:rPr lang="ko-KR" altLang="en-US" sz="2800" b="1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설계 </a:t>
            </a:r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및 구현 </a:t>
            </a:r>
            <a:r>
              <a:rPr lang="ko-KR" altLang="en-US" sz="2800" b="1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범위</a:t>
            </a:r>
            <a:endParaRPr lang="ko-KR" altLang="en-US" sz="28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879571" y="5627716"/>
            <a:ext cx="2519745" cy="8395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2319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0"/>
            <a:ext cx="3190875" cy="6877050"/>
          </a:xfrm>
          <a:custGeom>
            <a:avLst/>
            <a:gdLst>
              <a:gd name="connsiteX0" fmla="*/ 0 w 1038225"/>
              <a:gd name="connsiteY0" fmla="*/ 0 h 6858000"/>
              <a:gd name="connsiteX1" fmla="*/ 1038225 w 1038225"/>
              <a:gd name="connsiteY1" fmla="*/ 0 h 6858000"/>
              <a:gd name="connsiteX2" fmla="*/ 1038225 w 1038225"/>
              <a:gd name="connsiteY2" fmla="*/ 6858000 h 6858000"/>
              <a:gd name="connsiteX3" fmla="*/ 0 w 1038225"/>
              <a:gd name="connsiteY3" fmla="*/ 6858000 h 6858000"/>
              <a:gd name="connsiteX4" fmla="*/ 0 w 1038225"/>
              <a:gd name="connsiteY4" fmla="*/ 0 h 6858000"/>
              <a:gd name="connsiteX0" fmla="*/ 0 w 1038225"/>
              <a:gd name="connsiteY0" fmla="*/ 0 h 6905625"/>
              <a:gd name="connsiteX1" fmla="*/ 1038225 w 1038225"/>
              <a:gd name="connsiteY1" fmla="*/ 0 h 6905625"/>
              <a:gd name="connsiteX2" fmla="*/ 247650 w 1038225"/>
              <a:gd name="connsiteY2" fmla="*/ 6905625 h 6905625"/>
              <a:gd name="connsiteX3" fmla="*/ 0 w 1038225"/>
              <a:gd name="connsiteY3" fmla="*/ 6858000 h 6905625"/>
              <a:gd name="connsiteX4" fmla="*/ 0 w 1038225"/>
              <a:gd name="connsiteY4" fmla="*/ 0 h 6905625"/>
              <a:gd name="connsiteX0" fmla="*/ 0 w 2514600"/>
              <a:gd name="connsiteY0" fmla="*/ 0 h 6905625"/>
              <a:gd name="connsiteX1" fmla="*/ 2514600 w 2514600"/>
              <a:gd name="connsiteY1" fmla="*/ 0 h 6905625"/>
              <a:gd name="connsiteX2" fmla="*/ 247650 w 2514600"/>
              <a:gd name="connsiteY2" fmla="*/ 6905625 h 6905625"/>
              <a:gd name="connsiteX3" fmla="*/ 0 w 2514600"/>
              <a:gd name="connsiteY3" fmla="*/ 6858000 h 6905625"/>
              <a:gd name="connsiteX4" fmla="*/ 0 w 2514600"/>
              <a:gd name="connsiteY4" fmla="*/ 0 h 6905625"/>
              <a:gd name="connsiteX0" fmla="*/ 0 w 2514600"/>
              <a:gd name="connsiteY0" fmla="*/ 0 h 6858000"/>
              <a:gd name="connsiteX1" fmla="*/ 2514600 w 2514600"/>
              <a:gd name="connsiteY1" fmla="*/ 0 h 6858000"/>
              <a:gd name="connsiteX2" fmla="*/ 1428750 w 2514600"/>
              <a:gd name="connsiteY2" fmla="*/ 6858000 h 6858000"/>
              <a:gd name="connsiteX3" fmla="*/ 0 w 2514600"/>
              <a:gd name="connsiteY3" fmla="*/ 6858000 h 6858000"/>
              <a:gd name="connsiteX4" fmla="*/ 0 w 2514600"/>
              <a:gd name="connsiteY4" fmla="*/ 0 h 6858000"/>
              <a:gd name="connsiteX0" fmla="*/ 0 w 2514600"/>
              <a:gd name="connsiteY0" fmla="*/ 0 h 6877050"/>
              <a:gd name="connsiteX1" fmla="*/ 2514600 w 2514600"/>
              <a:gd name="connsiteY1" fmla="*/ 0 h 6877050"/>
              <a:gd name="connsiteX2" fmla="*/ 2181225 w 2514600"/>
              <a:gd name="connsiteY2" fmla="*/ 6877050 h 6877050"/>
              <a:gd name="connsiteX3" fmla="*/ 0 w 2514600"/>
              <a:gd name="connsiteY3" fmla="*/ 6858000 h 6877050"/>
              <a:gd name="connsiteX4" fmla="*/ 0 w 2514600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181225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286000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0875" h="6877050">
                <a:moveTo>
                  <a:pt x="0" y="0"/>
                </a:moveTo>
                <a:lnTo>
                  <a:pt x="3190875" y="0"/>
                </a:lnTo>
                <a:lnTo>
                  <a:pt x="2286000" y="687705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079"/>
              </a:solidFill>
            </a:endParaRPr>
          </a:p>
        </p:txBody>
      </p:sp>
      <p:sp>
        <p:nvSpPr>
          <p:cNvPr id="9" name="제목 3"/>
          <p:cNvSpPr txBox="1">
            <a:spLocks/>
          </p:cNvSpPr>
          <p:nvPr/>
        </p:nvSpPr>
        <p:spPr>
          <a:xfrm>
            <a:off x="25401" y="546913"/>
            <a:ext cx="2908299" cy="15425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01_ </a:t>
            </a:r>
          </a:p>
          <a:p>
            <a:r>
              <a:rPr lang="ko-KR" altLang="en-US" sz="40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주제 선정 과정</a:t>
            </a:r>
            <a:endParaRPr lang="en-US" altLang="ko-KR" sz="4000" b="1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부제목 2"/>
          <p:cNvSpPr txBox="1">
            <a:spLocks/>
          </p:cNvSpPr>
          <p:nvPr/>
        </p:nvSpPr>
        <p:spPr>
          <a:xfrm>
            <a:off x="2730716" y="665860"/>
            <a:ext cx="4457969" cy="5354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b="1" dirty="0">
                <a:ln>
                  <a:solidFill>
                    <a:schemeClr val="bg1"/>
                  </a:solidFill>
                </a:ln>
                <a:latin typeface="맑은 고딕" panose="020B0503020000020004" pitchFamily="50" charset="-127"/>
              </a:rPr>
              <a:t>주제 선정 과정</a:t>
            </a:r>
            <a:endParaRPr lang="en-US" altLang="ko-KR" sz="2800" b="1" dirty="0">
              <a:ln>
                <a:solidFill>
                  <a:schemeClr val="bg1"/>
                </a:solidFill>
              </a:ln>
              <a:latin typeface="맑은 고딕" panose="020B0503020000020004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3784666" y="1116802"/>
            <a:ext cx="5739397" cy="0"/>
          </a:xfrm>
          <a:prstGeom prst="line">
            <a:avLst/>
          </a:prstGeom>
          <a:ln w="25400">
            <a:solidFill>
              <a:srgbClr val="0930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3784666" y="5919289"/>
            <a:ext cx="5739397" cy="0"/>
          </a:xfrm>
          <a:prstGeom prst="line">
            <a:avLst/>
          </a:prstGeom>
          <a:ln w="25400">
            <a:solidFill>
              <a:srgbClr val="0930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제목 3"/>
          <p:cNvSpPr txBox="1">
            <a:spLocks/>
          </p:cNvSpPr>
          <p:nvPr/>
        </p:nvSpPr>
        <p:spPr>
          <a:xfrm>
            <a:off x="361571" y="3084075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02_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세부 기능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6" name="제목 3"/>
          <p:cNvSpPr txBox="1">
            <a:spLocks/>
          </p:cNvSpPr>
          <p:nvPr/>
        </p:nvSpPr>
        <p:spPr>
          <a:xfrm>
            <a:off x="361571" y="3567427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03_ </a:t>
            </a:r>
            <a:r>
              <a:rPr lang="ko-KR" altLang="en-US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차별성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53" name="제목 3"/>
          <p:cNvSpPr txBox="1">
            <a:spLocks/>
          </p:cNvSpPr>
          <p:nvPr/>
        </p:nvSpPr>
        <p:spPr>
          <a:xfrm>
            <a:off x="361571" y="4167154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</a:t>
            </a:r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_ </a:t>
            </a:r>
            <a:r>
              <a:rPr lang="ko-KR" altLang="en-US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설계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및 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    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구현 </a:t>
            </a:r>
            <a:r>
              <a:rPr lang="ko-KR" altLang="en-US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범위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55" name="제목 3"/>
          <p:cNvSpPr txBox="1">
            <a:spLocks/>
          </p:cNvSpPr>
          <p:nvPr/>
        </p:nvSpPr>
        <p:spPr>
          <a:xfrm>
            <a:off x="354897" y="4750516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2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제목 3"/>
          <p:cNvSpPr txBox="1">
            <a:spLocks/>
          </p:cNvSpPr>
          <p:nvPr/>
        </p:nvSpPr>
        <p:spPr>
          <a:xfrm>
            <a:off x="354897" y="2619467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 smtClean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01_ </a:t>
            </a:r>
            <a:r>
              <a:rPr lang="ko-KR" altLang="en-US" sz="2000" b="1" dirty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  <a:latin typeface="맑은 고딕" panose="020B0503020000020004" pitchFamily="50" charset="-127"/>
              </a:rPr>
              <a:t>주제 선정 과정</a:t>
            </a:r>
            <a:endParaRPr lang="en-US" altLang="ko-KR" sz="2000" b="1" dirty="0">
              <a:ln>
                <a:solidFill>
                  <a:schemeClr val="bg1"/>
                </a:solidFill>
              </a:ln>
              <a:solidFill>
                <a:srgbClr val="FFFF00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18092" y="1193007"/>
            <a:ext cx="6331923" cy="465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1498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0"/>
            <a:ext cx="3190875" cy="6877050"/>
          </a:xfrm>
          <a:custGeom>
            <a:avLst/>
            <a:gdLst>
              <a:gd name="connsiteX0" fmla="*/ 0 w 1038225"/>
              <a:gd name="connsiteY0" fmla="*/ 0 h 6858000"/>
              <a:gd name="connsiteX1" fmla="*/ 1038225 w 1038225"/>
              <a:gd name="connsiteY1" fmla="*/ 0 h 6858000"/>
              <a:gd name="connsiteX2" fmla="*/ 1038225 w 1038225"/>
              <a:gd name="connsiteY2" fmla="*/ 6858000 h 6858000"/>
              <a:gd name="connsiteX3" fmla="*/ 0 w 1038225"/>
              <a:gd name="connsiteY3" fmla="*/ 6858000 h 6858000"/>
              <a:gd name="connsiteX4" fmla="*/ 0 w 1038225"/>
              <a:gd name="connsiteY4" fmla="*/ 0 h 6858000"/>
              <a:gd name="connsiteX0" fmla="*/ 0 w 1038225"/>
              <a:gd name="connsiteY0" fmla="*/ 0 h 6905625"/>
              <a:gd name="connsiteX1" fmla="*/ 1038225 w 1038225"/>
              <a:gd name="connsiteY1" fmla="*/ 0 h 6905625"/>
              <a:gd name="connsiteX2" fmla="*/ 247650 w 1038225"/>
              <a:gd name="connsiteY2" fmla="*/ 6905625 h 6905625"/>
              <a:gd name="connsiteX3" fmla="*/ 0 w 1038225"/>
              <a:gd name="connsiteY3" fmla="*/ 6858000 h 6905625"/>
              <a:gd name="connsiteX4" fmla="*/ 0 w 1038225"/>
              <a:gd name="connsiteY4" fmla="*/ 0 h 6905625"/>
              <a:gd name="connsiteX0" fmla="*/ 0 w 2514600"/>
              <a:gd name="connsiteY0" fmla="*/ 0 h 6905625"/>
              <a:gd name="connsiteX1" fmla="*/ 2514600 w 2514600"/>
              <a:gd name="connsiteY1" fmla="*/ 0 h 6905625"/>
              <a:gd name="connsiteX2" fmla="*/ 247650 w 2514600"/>
              <a:gd name="connsiteY2" fmla="*/ 6905625 h 6905625"/>
              <a:gd name="connsiteX3" fmla="*/ 0 w 2514600"/>
              <a:gd name="connsiteY3" fmla="*/ 6858000 h 6905625"/>
              <a:gd name="connsiteX4" fmla="*/ 0 w 2514600"/>
              <a:gd name="connsiteY4" fmla="*/ 0 h 6905625"/>
              <a:gd name="connsiteX0" fmla="*/ 0 w 2514600"/>
              <a:gd name="connsiteY0" fmla="*/ 0 h 6858000"/>
              <a:gd name="connsiteX1" fmla="*/ 2514600 w 2514600"/>
              <a:gd name="connsiteY1" fmla="*/ 0 h 6858000"/>
              <a:gd name="connsiteX2" fmla="*/ 1428750 w 2514600"/>
              <a:gd name="connsiteY2" fmla="*/ 6858000 h 6858000"/>
              <a:gd name="connsiteX3" fmla="*/ 0 w 2514600"/>
              <a:gd name="connsiteY3" fmla="*/ 6858000 h 6858000"/>
              <a:gd name="connsiteX4" fmla="*/ 0 w 2514600"/>
              <a:gd name="connsiteY4" fmla="*/ 0 h 6858000"/>
              <a:gd name="connsiteX0" fmla="*/ 0 w 2514600"/>
              <a:gd name="connsiteY0" fmla="*/ 0 h 6877050"/>
              <a:gd name="connsiteX1" fmla="*/ 2514600 w 2514600"/>
              <a:gd name="connsiteY1" fmla="*/ 0 h 6877050"/>
              <a:gd name="connsiteX2" fmla="*/ 2181225 w 2514600"/>
              <a:gd name="connsiteY2" fmla="*/ 6877050 h 6877050"/>
              <a:gd name="connsiteX3" fmla="*/ 0 w 2514600"/>
              <a:gd name="connsiteY3" fmla="*/ 6858000 h 6877050"/>
              <a:gd name="connsiteX4" fmla="*/ 0 w 2514600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181225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286000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0875" h="6877050">
                <a:moveTo>
                  <a:pt x="0" y="0"/>
                </a:moveTo>
                <a:lnTo>
                  <a:pt x="3190875" y="0"/>
                </a:lnTo>
                <a:lnTo>
                  <a:pt x="2286000" y="687705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079"/>
              </a:solidFill>
            </a:endParaRPr>
          </a:p>
        </p:txBody>
      </p:sp>
      <p:sp>
        <p:nvSpPr>
          <p:cNvPr id="9" name="제목 3"/>
          <p:cNvSpPr txBox="1">
            <a:spLocks/>
          </p:cNvSpPr>
          <p:nvPr/>
        </p:nvSpPr>
        <p:spPr>
          <a:xfrm>
            <a:off x="25401" y="546913"/>
            <a:ext cx="2908299" cy="15425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01_ </a:t>
            </a:r>
          </a:p>
          <a:p>
            <a:r>
              <a:rPr lang="ko-KR" altLang="en-US" sz="40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주제 선정 과정</a:t>
            </a:r>
            <a:endParaRPr lang="en-US" altLang="ko-KR" sz="4000" b="1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3784666" y="1116802"/>
            <a:ext cx="5739397" cy="0"/>
          </a:xfrm>
          <a:prstGeom prst="line">
            <a:avLst/>
          </a:prstGeom>
          <a:ln w="25400">
            <a:solidFill>
              <a:srgbClr val="0930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3784666" y="5919289"/>
            <a:ext cx="5739397" cy="0"/>
          </a:xfrm>
          <a:prstGeom prst="line">
            <a:avLst/>
          </a:prstGeom>
          <a:ln w="25400">
            <a:solidFill>
              <a:srgbClr val="0930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부제목 2"/>
          <p:cNvSpPr txBox="1">
            <a:spLocks/>
          </p:cNvSpPr>
          <p:nvPr/>
        </p:nvSpPr>
        <p:spPr>
          <a:xfrm>
            <a:off x="3697797" y="5995494"/>
            <a:ext cx="7781461" cy="4752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000" spc="-2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주제 </a:t>
            </a:r>
            <a:r>
              <a:rPr lang="en-US" altLang="ko-KR" sz="2000" spc="-2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spc="-2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자격증 정보 및 일정 </a:t>
            </a:r>
            <a:r>
              <a:rPr lang="ko-KR" altLang="en-US" sz="2000" spc="-2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알림 프로그램</a:t>
            </a:r>
            <a:endParaRPr lang="en-US" altLang="ko-KR" sz="2000" spc="-20" dirty="0" smtClean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2000" spc="-2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사용 환경 </a:t>
            </a:r>
            <a:r>
              <a:rPr lang="en-US" altLang="ko-KR" sz="2000" spc="-2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 sz="2000" spc="-2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윈도우</a:t>
            </a:r>
          </a:p>
          <a:p>
            <a:pPr algn="l"/>
            <a:endParaRPr lang="en-US" altLang="ko-KR" sz="2000" spc="-20" dirty="0" smtClean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제목 3"/>
          <p:cNvSpPr txBox="1">
            <a:spLocks/>
          </p:cNvSpPr>
          <p:nvPr/>
        </p:nvSpPr>
        <p:spPr>
          <a:xfrm>
            <a:off x="361571" y="3084075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02_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세부 </a:t>
            </a:r>
            <a:r>
              <a:rPr lang="ko-KR" altLang="en-US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기능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6" name="제목 3"/>
          <p:cNvSpPr txBox="1">
            <a:spLocks/>
          </p:cNvSpPr>
          <p:nvPr/>
        </p:nvSpPr>
        <p:spPr>
          <a:xfrm>
            <a:off x="361571" y="3567427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03_ </a:t>
            </a:r>
            <a:r>
              <a:rPr lang="ko-KR" altLang="en-US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차별성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53" name="제목 3"/>
          <p:cNvSpPr txBox="1">
            <a:spLocks/>
          </p:cNvSpPr>
          <p:nvPr/>
        </p:nvSpPr>
        <p:spPr>
          <a:xfrm>
            <a:off x="361571" y="4167154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04_</a:t>
            </a:r>
            <a:r>
              <a:rPr lang="en-US" altLang="ko-KR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설계 및 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    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구현 </a:t>
            </a:r>
            <a:r>
              <a:rPr lang="ko-KR" altLang="en-US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범위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55" name="제목 3"/>
          <p:cNvSpPr txBox="1">
            <a:spLocks/>
          </p:cNvSpPr>
          <p:nvPr/>
        </p:nvSpPr>
        <p:spPr>
          <a:xfrm>
            <a:off x="354897" y="4750516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2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제목 3"/>
          <p:cNvSpPr txBox="1">
            <a:spLocks/>
          </p:cNvSpPr>
          <p:nvPr/>
        </p:nvSpPr>
        <p:spPr>
          <a:xfrm>
            <a:off x="354897" y="2619467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 smtClean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01_ </a:t>
            </a:r>
            <a:r>
              <a:rPr lang="ko-KR" altLang="en-US" sz="2000" b="1" dirty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  <a:latin typeface="맑은 고딕" panose="020B0503020000020004" pitchFamily="50" charset="-127"/>
              </a:rPr>
              <a:t>주제 선정 과정</a:t>
            </a:r>
            <a:endParaRPr lang="en-US" altLang="ko-KR" sz="2000" b="1" dirty="0">
              <a:ln>
                <a:solidFill>
                  <a:schemeClr val="bg1"/>
                </a:solidFill>
              </a:ln>
              <a:solidFill>
                <a:srgbClr val="FFFF00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154" t="14220" r="48699" b="42128"/>
          <a:stretch/>
        </p:blipFill>
        <p:spPr>
          <a:xfrm>
            <a:off x="3545772" y="1175485"/>
            <a:ext cx="6111942" cy="4578488"/>
          </a:xfrm>
          <a:prstGeom prst="rect">
            <a:avLst/>
          </a:prstGeom>
        </p:spPr>
      </p:pic>
      <p:sp>
        <p:nvSpPr>
          <p:cNvPr id="5" name="도넛 4"/>
          <p:cNvSpPr/>
          <p:nvPr/>
        </p:nvSpPr>
        <p:spPr>
          <a:xfrm>
            <a:off x="6724996" y="892398"/>
            <a:ext cx="1986741" cy="2150112"/>
          </a:xfrm>
          <a:prstGeom prst="donut">
            <a:avLst>
              <a:gd name="adj" fmla="val 14276"/>
            </a:avLst>
          </a:prstGeom>
          <a:solidFill>
            <a:srgbClr val="E7F43C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91971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0"/>
            <a:ext cx="3190875" cy="6877050"/>
          </a:xfrm>
          <a:custGeom>
            <a:avLst/>
            <a:gdLst>
              <a:gd name="connsiteX0" fmla="*/ 0 w 1038225"/>
              <a:gd name="connsiteY0" fmla="*/ 0 h 6858000"/>
              <a:gd name="connsiteX1" fmla="*/ 1038225 w 1038225"/>
              <a:gd name="connsiteY1" fmla="*/ 0 h 6858000"/>
              <a:gd name="connsiteX2" fmla="*/ 1038225 w 1038225"/>
              <a:gd name="connsiteY2" fmla="*/ 6858000 h 6858000"/>
              <a:gd name="connsiteX3" fmla="*/ 0 w 1038225"/>
              <a:gd name="connsiteY3" fmla="*/ 6858000 h 6858000"/>
              <a:gd name="connsiteX4" fmla="*/ 0 w 1038225"/>
              <a:gd name="connsiteY4" fmla="*/ 0 h 6858000"/>
              <a:gd name="connsiteX0" fmla="*/ 0 w 1038225"/>
              <a:gd name="connsiteY0" fmla="*/ 0 h 6905625"/>
              <a:gd name="connsiteX1" fmla="*/ 1038225 w 1038225"/>
              <a:gd name="connsiteY1" fmla="*/ 0 h 6905625"/>
              <a:gd name="connsiteX2" fmla="*/ 247650 w 1038225"/>
              <a:gd name="connsiteY2" fmla="*/ 6905625 h 6905625"/>
              <a:gd name="connsiteX3" fmla="*/ 0 w 1038225"/>
              <a:gd name="connsiteY3" fmla="*/ 6858000 h 6905625"/>
              <a:gd name="connsiteX4" fmla="*/ 0 w 1038225"/>
              <a:gd name="connsiteY4" fmla="*/ 0 h 6905625"/>
              <a:gd name="connsiteX0" fmla="*/ 0 w 2514600"/>
              <a:gd name="connsiteY0" fmla="*/ 0 h 6905625"/>
              <a:gd name="connsiteX1" fmla="*/ 2514600 w 2514600"/>
              <a:gd name="connsiteY1" fmla="*/ 0 h 6905625"/>
              <a:gd name="connsiteX2" fmla="*/ 247650 w 2514600"/>
              <a:gd name="connsiteY2" fmla="*/ 6905625 h 6905625"/>
              <a:gd name="connsiteX3" fmla="*/ 0 w 2514600"/>
              <a:gd name="connsiteY3" fmla="*/ 6858000 h 6905625"/>
              <a:gd name="connsiteX4" fmla="*/ 0 w 2514600"/>
              <a:gd name="connsiteY4" fmla="*/ 0 h 6905625"/>
              <a:gd name="connsiteX0" fmla="*/ 0 w 2514600"/>
              <a:gd name="connsiteY0" fmla="*/ 0 h 6858000"/>
              <a:gd name="connsiteX1" fmla="*/ 2514600 w 2514600"/>
              <a:gd name="connsiteY1" fmla="*/ 0 h 6858000"/>
              <a:gd name="connsiteX2" fmla="*/ 1428750 w 2514600"/>
              <a:gd name="connsiteY2" fmla="*/ 6858000 h 6858000"/>
              <a:gd name="connsiteX3" fmla="*/ 0 w 2514600"/>
              <a:gd name="connsiteY3" fmla="*/ 6858000 h 6858000"/>
              <a:gd name="connsiteX4" fmla="*/ 0 w 2514600"/>
              <a:gd name="connsiteY4" fmla="*/ 0 h 6858000"/>
              <a:gd name="connsiteX0" fmla="*/ 0 w 2514600"/>
              <a:gd name="connsiteY0" fmla="*/ 0 h 6877050"/>
              <a:gd name="connsiteX1" fmla="*/ 2514600 w 2514600"/>
              <a:gd name="connsiteY1" fmla="*/ 0 h 6877050"/>
              <a:gd name="connsiteX2" fmla="*/ 2181225 w 2514600"/>
              <a:gd name="connsiteY2" fmla="*/ 6877050 h 6877050"/>
              <a:gd name="connsiteX3" fmla="*/ 0 w 2514600"/>
              <a:gd name="connsiteY3" fmla="*/ 6858000 h 6877050"/>
              <a:gd name="connsiteX4" fmla="*/ 0 w 2514600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181225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286000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0875" h="6877050">
                <a:moveTo>
                  <a:pt x="0" y="0"/>
                </a:moveTo>
                <a:lnTo>
                  <a:pt x="3190875" y="0"/>
                </a:lnTo>
                <a:lnTo>
                  <a:pt x="2286000" y="687705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079"/>
              </a:solidFill>
            </a:endParaRPr>
          </a:p>
        </p:txBody>
      </p:sp>
      <p:sp>
        <p:nvSpPr>
          <p:cNvPr id="9" name="제목 3"/>
          <p:cNvSpPr txBox="1">
            <a:spLocks/>
          </p:cNvSpPr>
          <p:nvPr/>
        </p:nvSpPr>
        <p:spPr>
          <a:xfrm>
            <a:off x="25401" y="546913"/>
            <a:ext cx="2908299" cy="15425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02_ </a:t>
            </a:r>
          </a:p>
          <a:p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세부 기능</a:t>
            </a:r>
            <a:endParaRPr lang="en-US" altLang="ko-KR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5" name="제목 3"/>
          <p:cNvSpPr txBox="1">
            <a:spLocks/>
          </p:cNvSpPr>
          <p:nvPr/>
        </p:nvSpPr>
        <p:spPr>
          <a:xfrm>
            <a:off x="361571" y="3084075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 smtClean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02_ </a:t>
            </a:r>
            <a:r>
              <a:rPr lang="ko-KR" altLang="en-US" sz="2000" b="1" dirty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  <a:latin typeface="맑은 고딕" panose="020B0503020000020004" pitchFamily="50" charset="-127"/>
              </a:rPr>
              <a:t>세부 기능</a:t>
            </a:r>
            <a:endParaRPr lang="en-US" altLang="ko-KR" sz="2000" b="1" dirty="0">
              <a:ln>
                <a:solidFill>
                  <a:schemeClr val="bg1"/>
                </a:solidFill>
              </a:ln>
              <a:solidFill>
                <a:srgbClr val="FFFF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6" name="제목 3"/>
          <p:cNvSpPr txBox="1">
            <a:spLocks/>
          </p:cNvSpPr>
          <p:nvPr/>
        </p:nvSpPr>
        <p:spPr>
          <a:xfrm>
            <a:off x="361571" y="3567427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r>
              <a:rPr lang="en-US" altLang="ko-KR" sz="2000" dirty="0" smtClean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 </a:t>
            </a:r>
            <a:r>
              <a:rPr lang="ko-KR" altLang="en-US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차별성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53" name="제목 3"/>
          <p:cNvSpPr txBox="1">
            <a:spLocks/>
          </p:cNvSpPr>
          <p:nvPr/>
        </p:nvSpPr>
        <p:spPr>
          <a:xfrm>
            <a:off x="361571" y="4167154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</a:t>
            </a:r>
            <a:r>
              <a:rPr lang="en-US" altLang="ko-KR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_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설계 및 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    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구현 </a:t>
            </a:r>
            <a:r>
              <a:rPr lang="ko-KR" altLang="en-US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범위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55" name="제목 3"/>
          <p:cNvSpPr txBox="1">
            <a:spLocks/>
          </p:cNvSpPr>
          <p:nvPr/>
        </p:nvSpPr>
        <p:spPr>
          <a:xfrm>
            <a:off x="354897" y="4750516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2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847029" y="1116802"/>
            <a:ext cx="6944671" cy="0"/>
          </a:xfrm>
          <a:prstGeom prst="line">
            <a:avLst/>
          </a:prstGeom>
          <a:ln w="25400">
            <a:solidFill>
              <a:srgbClr val="0930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863677" y="5919289"/>
            <a:ext cx="6944671" cy="0"/>
          </a:xfrm>
          <a:prstGeom prst="line">
            <a:avLst/>
          </a:prstGeom>
          <a:ln w="25400">
            <a:solidFill>
              <a:srgbClr val="0930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부제목 2"/>
          <p:cNvSpPr txBox="1">
            <a:spLocks/>
          </p:cNvSpPr>
          <p:nvPr/>
        </p:nvSpPr>
        <p:spPr>
          <a:xfrm>
            <a:off x="3784667" y="4549948"/>
            <a:ext cx="2235200" cy="7884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spc="-2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학과별 관련 자격증</a:t>
            </a:r>
            <a:endParaRPr lang="en-US" altLang="ko-KR" sz="1800" spc="-20" dirty="0" smtClean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spc="-2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정보 제공</a:t>
            </a:r>
            <a:endParaRPr lang="en-US" altLang="ko-KR" sz="1800" spc="-20" dirty="0" smtClean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부제목 2"/>
          <p:cNvSpPr txBox="1">
            <a:spLocks/>
          </p:cNvSpPr>
          <p:nvPr/>
        </p:nvSpPr>
        <p:spPr>
          <a:xfrm>
            <a:off x="6311899" y="4549948"/>
            <a:ext cx="2235200" cy="7884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spc="-2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자격증에 대한 </a:t>
            </a:r>
            <a:endParaRPr lang="en-US" altLang="ko-KR" sz="1800" spc="-20" dirty="0" smtClean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spc="-2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블로그 후기</a:t>
            </a:r>
            <a:endParaRPr lang="en-US" altLang="ko-KR" sz="1800" spc="-20" dirty="0" smtClean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부제목 2"/>
          <p:cNvSpPr txBox="1">
            <a:spLocks/>
          </p:cNvSpPr>
          <p:nvPr/>
        </p:nvSpPr>
        <p:spPr>
          <a:xfrm>
            <a:off x="8839131" y="4549948"/>
            <a:ext cx="2235200" cy="7884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spc="-2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자격증 일정 알림</a:t>
            </a:r>
            <a:endParaRPr lang="en-US" altLang="ko-KR" sz="1800" spc="-20" dirty="0" smtClean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235129" y="1847462"/>
            <a:ext cx="1443204" cy="1670584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9464" t="35226" r="28849" b="9565"/>
          <a:stretch/>
        </p:blipFill>
        <p:spPr>
          <a:xfrm>
            <a:off x="6624733" y="1847461"/>
            <a:ext cx="1492898" cy="1623527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4" cstate="print"/>
          <a:srcRect l="5694" t="15429" r="5399" b="12734"/>
          <a:stretch/>
        </p:blipFill>
        <p:spPr>
          <a:xfrm>
            <a:off x="3940260" y="1847461"/>
            <a:ext cx="1716833" cy="1733362"/>
          </a:xfrm>
          <a:prstGeom prst="rect">
            <a:avLst/>
          </a:prstGeom>
        </p:spPr>
      </p:pic>
      <p:sp>
        <p:nvSpPr>
          <p:cNvPr id="21" name="제목 3"/>
          <p:cNvSpPr txBox="1">
            <a:spLocks/>
          </p:cNvSpPr>
          <p:nvPr/>
        </p:nvSpPr>
        <p:spPr>
          <a:xfrm>
            <a:off x="354897" y="2619467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01_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주제 선정 과정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1558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0"/>
            <a:ext cx="3190875" cy="6877050"/>
          </a:xfrm>
          <a:custGeom>
            <a:avLst/>
            <a:gdLst>
              <a:gd name="connsiteX0" fmla="*/ 0 w 1038225"/>
              <a:gd name="connsiteY0" fmla="*/ 0 h 6858000"/>
              <a:gd name="connsiteX1" fmla="*/ 1038225 w 1038225"/>
              <a:gd name="connsiteY1" fmla="*/ 0 h 6858000"/>
              <a:gd name="connsiteX2" fmla="*/ 1038225 w 1038225"/>
              <a:gd name="connsiteY2" fmla="*/ 6858000 h 6858000"/>
              <a:gd name="connsiteX3" fmla="*/ 0 w 1038225"/>
              <a:gd name="connsiteY3" fmla="*/ 6858000 h 6858000"/>
              <a:gd name="connsiteX4" fmla="*/ 0 w 1038225"/>
              <a:gd name="connsiteY4" fmla="*/ 0 h 6858000"/>
              <a:gd name="connsiteX0" fmla="*/ 0 w 1038225"/>
              <a:gd name="connsiteY0" fmla="*/ 0 h 6905625"/>
              <a:gd name="connsiteX1" fmla="*/ 1038225 w 1038225"/>
              <a:gd name="connsiteY1" fmla="*/ 0 h 6905625"/>
              <a:gd name="connsiteX2" fmla="*/ 247650 w 1038225"/>
              <a:gd name="connsiteY2" fmla="*/ 6905625 h 6905625"/>
              <a:gd name="connsiteX3" fmla="*/ 0 w 1038225"/>
              <a:gd name="connsiteY3" fmla="*/ 6858000 h 6905625"/>
              <a:gd name="connsiteX4" fmla="*/ 0 w 1038225"/>
              <a:gd name="connsiteY4" fmla="*/ 0 h 6905625"/>
              <a:gd name="connsiteX0" fmla="*/ 0 w 2514600"/>
              <a:gd name="connsiteY0" fmla="*/ 0 h 6905625"/>
              <a:gd name="connsiteX1" fmla="*/ 2514600 w 2514600"/>
              <a:gd name="connsiteY1" fmla="*/ 0 h 6905625"/>
              <a:gd name="connsiteX2" fmla="*/ 247650 w 2514600"/>
              <a:gd name="connsiteY2" fmla="*/ 6905625 h 6905625"/>
              <a:gd name="connsiteX3" fmla="*/ 0 w 2514600"/>
              <a:gd name="connsiteY3" fmla="*/ 6858000 h 6905625"/>
              <a:gd name="connsiteX4" fmla="*/ 0 w 2514600"/>
              <a:gd name="connsiteY4" fmla="*/ 0 h 6905625"/>
              <a:gd name="connsiteX0" fmla="*/ 0 w 2514600"/>
              <a:gd name="connsiteY0" fmla="*/ 0 h 6858000"/>
              <a:gd name="connsiteX1" fmla="*/ 2514600 w 2514600"/>
              <a:gd name="connsiteY1" fmla="*/ 0 h 6858000"/>
              <a:gd name="connsiteX2" fmla="*/ 1428750 w 2514600"/>
              <a:gd name="connsiteY2" fmla="*/ 6858000 h 6858000"/>
              <a:gd name="connsiteX3" fmla="*/ 0 w 2514600"/>
              <a:gd name="connsiteY3" fmla="*/ 6858000 h 6858000"/>
              <a:gd name="connsiteX4" fmla="*/ 0 w 2514600"/>
              <a:gd name="connsiteY4" fmla="*/ 0 h 6858000"/>
              <a:gd name="connsiteX0" fmla="*/ 0 w 2514600"/>
              <a:gd name="connsiteY0" fmla="*/ 0 h 6877050"/>
              <a:gd name="connsiteX1" fmla="*/ 2514600 w 2514600"/>
              <a:gd name="connsiteY1" fmla="*/ 0 h 6877050"/>
              <a:gd name="connsiteX2" fmla="*/ 2181225 w 2514600"/>
              <a:gd name="connsiteY2" fmla="*/ 6877050 h 6877050"/>
              <a:gd name="connsiteX3" fmla="*/ 0 w 2514600"/>
              <a:gd name="connsiteY3" fmla="*/ 6858000 h 6877050"/>
              <a:gd name="connsiteX4" fmla="*/ 0 w 2514600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181225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286000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0875" h="6877050">
                <a:moveTo>
                  <a:pt x="0" y="0"/>
                </a:moveTo>
                <a:lnTo>
                  <a:pt x="3190875" y="0"/>
                </a:lnTo>
                <a:lnTo>
                  <a:pt x="2286000" y="687705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079"/>
              </a:solidFill>
            </a:endParaRPr>
          </a:p>
        </p:txBody>
      </p:sp>
      <p:sp>
        <p:nvSpPr>
          <p:cNvPr id="9" name="제목 3"/>
          <p:cNvSpPr txBox="1">
            <a:spLocks/>
          </p:cNvSpPr>
          <p:nvPr/>
        </p:nvSpPr>
        <p:spPr>
          <a:xfrm>
            <a:off x="25401" y="546913"/>
            <a:ext cx="2908299" cy="15425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03_ </a:t>
            </a:r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차별성</a:t>
            </a:r>
            <a:endParaRPr lang="en-US" altLang="ko-KR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3784666" y="1116802"/>
            <a:ext cx="5739397" cy="0"/>
          </a:xfrm>
          <a:prstGeom prst="line">
            <a:avLst/>
          </a:prstGeom>
          <a:ln w="25400">
            <a:solidFill>
              <a:srgbClr val="0930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3784666" y="5919289"/>
            <a:ext cx="5739397" cy="0"/>
          </a:xfrm>
          <a:prstGeom prst="line">
            <a:avLst/>
          </a:prstGeom>
          <a:ln w="25400">
            <a:solidFill>
              <a:srgbClr val="0930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제목 3"/>
          <p:cNvSpPr txBox="1">
            <a:spLocks/>
          </p:cNvSpPr>
          <p:nvPr/>
        </p:nvSpPr>
        <p:spPr>
          <a:xfrm>
            <a:off x="361571" y="3084075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02_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세부 기능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6" name="제목 3"/>
          <p:cNvSpPr txBox="1">
            <a:spLocks/>
          </p:cNvSpPr>
          <p:nvPr/>
        </p:nvSpPr>
        <p:spPr>
          <a:xfrm>
            <a:off x="361571" y="3567427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 smtClean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03_ </a:t>
            </a:r>
            <a:r>
              <a:rPr lang="ko-KR" altLang="en-US" sz="2000" b="1" dirty="0" smtClean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  <a:latin typeface="맑은 고딕" panose="020B0503020000020004" pitchFamily="50" charset="-127"/>
              </a:rPr>
              <a:t>차별성</a:t>
            </a:r>
            <a:endParaRPr lang="en-US" altLang="ko-KR" sz="2000" b="1" dirty="0">
              <a:ln>
                <a:solidFill>
                  <a:schemeClr val="bg1"/>
                </a:solidFill>
              </a:ln>
              <a:solidFill>
                <a:srgbClr val="FFFF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53" name="제목 3"/>
          <p:cNvSpPr txBox="1">
            <a:spLocks/>
          </p:cNvSpPr>
          <p:nvPr/>
        </p:nvSpPr>
        <p:spPr>
          <a:xfrm>
            <a:off x="361571" y="4167154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04_</a:t>
            </a:r>
            <a:r>
              <a:rPr lang="en-US" altLang="ko-KR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설계 및 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    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구현 </a:t>
            </a:r>
            <a:r>
              <a:rPr lang="ko-KR" altLang="en-US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범위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55" name="제목 3"/>
          <p:cNvSpPr txBox="1">
            <a:spLocks/>
          </p:cNvSpPr>
          <p:nvPr/>
        </p:nvSpPr>
        <p:spPr>
          <a:xfrm>
            <a:off x="354897" y="4750516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2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3784666" y="1361221"/>
            <a:ext cx="573939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spc="-2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▶ 각 </a:t>
            </a:r>
            <a:r>
              <a:rPr lang="ko-KR" altLang="en-US" sz="2800" spc="-2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학과와 관련된 자격증에 대한 정보를 소개함과 동시에 일정 알림도 제공</a:t>
            </a:r>
            <a:endParaRPr lang="ko-KR" altLang="en-US" sz="2800" spc="-2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제목 3"/>
          <p:cNvSpPr txBox="1">
            <a:spLocks/>
          </p:cNvSpPr>
          <p:nvPr/>
        </p:nvSpPr>
        <p:spPr>
          <a:xfrm>
            <a:off x="354897" y="2619467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01_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주제 선정 과정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784665" y="3177446"/>
            <a:ext cx="57393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spc="-2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▶ 지정기간 </a:t>
            </a:r>
            <a:r>
              <a:rPr lang="ko-KR" altLang="en-US" sz="2800" spc="-2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 신청 가능한 시험을 추천</a:t>
            </a:r>
            <a:endParaRPr lang="ko-KR" altLang="en-US" sz="2800" spc="-2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784665" y="4481061"/>
            <a:ext cx="573939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spc="-2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▶ </a:t>
            </a:r>
            <a:r>
              <a:rPr lang="ko-KR" altLang="en-US" sz="2800" spc="-2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자격증을 취득함에 도움이 되는 학과 강의 추천</a:t>
            </a:r>
            <a:endParaRPr lang="ko-KR" altLang="en-US" sz="2800" spc="-2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069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0"/>
            <a:ext cx="3190875" cy="6877050"/>
          </a:xfrm>
          <a:custGeom>
            <a:avLst/>
            <a:gdLst>
              <a:gd name="connsiteX0" fmla="*/ 0 w 1038225"/>
              <a:gd name="connsiteY0" fmla="*/ 0 h 6858000"/>
              <a:gd name="connsiteX1" fmla="*/ 1038225 w 1038225"/>
              <a:gd name="connsiteY1" fmla="*/ 0 h 6858000"/>
              <a:gd name="connsiteX2" fmla="*/ 1038225 w 1038225"/>
              <a:gd name="connsiteY2" fmla="*/ 6858000 h 6858000"/>
              <a:gd name="connsiteX3" fmla="*/ 0 w 1038225"/>
              <a:gd name="connsiteY3" fmla="*/ 6858000 h 6858000"/>
              <a:gd name="connsiteX4" fmla="*/ 0 w 1038225"/>
              <a:gd name="connsiteY4" fmla="*/ 0 h 6858000"/>
              <a:gd name="connsiteX0" fmla="*/ 0 w 1038225"/>
              <a:gd name="connsiteY0" fmla="*/ 0 h 6905625"/>
              <a:gd name="connsiteX1" fmla="*/ 1038225 w 1038225"/>
              <a:gd name="connsiteY1" fmla="*/ 0 h 6905625"/>
              <a:gd name="connsiteX2" fmla="*/ 247650 w 1038225"/>
              <a:gd name="connsiteY2" fmla="*/ 6905625 h 6905625"/>
              <a:gd name="connsiteX3" fmla="*/ 0 w 1038225"/>
              <a:gd name="connsiteY3" fmla="*/ 6858000 h 6905625"/>
              <a:gd name="connsiteX4" fmla="*/ 0 w 1038225"/>
              <a:gd name="connsiteY4" fmla="*/ 0 h 6905625"/>
              <a:gd name="connsiteX0" fmla="*/ 0 w 2514600"/>
              <a:gd name="connsiteY0" fmla="*/ 0 h 6905625"/>
              <a:gd name="connsiteX1" fmla="*/ 2514600 w 2514600"/>
              <a:gd name="connsiteY1" fmla="*/ 0 h 6905625"/>
              <a:gd name="connsiteX2" fmla="*/ 247650 w 2514600"/>
              <a:gd name="connsiteY2" fmla="*/ 6905625 h 6905625"/>
              <a:gd name="connsiteX3" fmla="*/ 0 w 2514600"/>
              <a:gd name="connsiteY3" fmla="*/ 6858000 h 6905625"/>
              <a:gd name="connsiteX4" fmla="*/ 0 w 2514600"/>
              <a:gd name="connsiteY4" fmla="*/ 0 h 6905625"/>
              <a:gd name="connsiteX0" fmla="*/ 0 w 2514600"/>
              <a:gd name="connsiteY0" fmla="*/ 0 h 6858000"/>
              <a:gd name="connsiteX1" fmla="*/ 2514600 w 2514600"/>
              <a:gd name="connsiteY1" fmla="*/ 0 h 6858000"/>
              <a:gd name="connsiteX2" fmla="*/ 1428750 w 2514600"/>
              <a:gd name="connsiteY2" fmla="*/ 6858000 h 6858000"/>
              <a:gd name="connsiteX3" fmla="*/ 0 w 2514600"/>
              <a:gd name="connsiteY3" fmla="*/ 6858000 h 6858000"/>
              <a:gd name="connsiteX4" fmla="*/ 0 w 2514600"/>
              <a:gd name="connsiteY4" fmla="*/ 0 h 6858000"/>
              <a:gd name="connsiteX0" fmla="*/ 0 w 2514600"/>
              <a:gd name="connsiteY0" fmla="*/ 0 h 6877050"/>
              <a:gd name="connsiteX1" fmla="*/ 2514600 w 2514600"/>
              <a:gd name="connsiteY1" fmla="*/ 0 h 6877050"/>
              <a:gd name="connsiteX2" fmla="*/ 2181225 w 2514600"/>
              <a:gd name="connsiteY2" fmla="*/ 6877050 h 6877050"/>
              <a:gd name="connsiteX3" fmla="*/ 0 w 2514600"/>
              <a:gd name="connsiteY3" fmla="*/ 6858000 h 6877050"/>
              <a:gd name="connsiteX4" fmla="*/ 0 w 2514600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181225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286000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0875" h="6877050">
                <a:moveTo>
                  <a:pt x="0" y="0"/>
                </a:moveTo>
                <a:lnTo>
                  <a:pt x="3190875" y="0"/>
                </a:lnTo>
                <a:lnTo>
                  <a:pt x="2286000" y="687705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079"/>
              </a:solidFill>
            </a:endParaRPr>
          </a:p>
        </p:txBody>
      </p:sp>
      <p:sp>
        <p:nvSpPr>
          <p:cNvPr id="9" name="제목 3"/>
          <p:cNvSpPr txBox="1">
            <a:spLocks/>
          </p:cNvSpPr>
          <p:nvPr/>
        </p:nvSpPr>
        <p:spPr>
          <a:xfrm>
            <a:off x="25400" y="546913"/>
            <a:ext cx="3165476" cy="15425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04_ </a:t>
            </a:r>
            <a:r>
              <a:rPr lang="ko-KR" altLang="en-US" sz="36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설계 및 </a:t>
            </a:r>
            <a:endParaRPr lang="en-US" altLang="ko-KR" sz="36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r>
              <a:rPr lang="en-US" altLang="ko-KR" sz="36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     </a:t>
            </a:r>
            <a:r>
              <a:rPr lang="ko-KR" altLang="en-US" sz="36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구현 범위</a:t>
            </a:r>
            <a:endParaRPr lang="en-US" altLang="ko-KR" sz="36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3784666" y="1116802"/>
            <a:ext cx="5739397" cy="0"/>
          </a:xfrm>
          <a:prstGeom prst="line">
            <a:avLst/>
          </a:prstGeom>
          <a:ln w="25400">
            <a:solidFill>
              <a:srgbClr val="0930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3784666" y="5919289"/>
            <a:ext cx="5739397" cy="0"/>
          </a:xfrm>
          <a:prstGeom prst="line">
            <a:avLst/>
          </a:prstGeom>
          <a:ln w="25400">
            <a:solidFill>
              <a:srgbClr val="0930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제목 3"/>
          <p:cNvSpPr txBox="1">
            <a:spLocks/>
          </p:cNvSpPr>
          <p:nvPr/>
        </p:nvSpPr>
        <p:spPr>
          <a:xfrm>
            <a:off x="361571" y="3084075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02_ </a:t>
            </a:r>
            <a:r>
              <a:rPr lang="ko-KR" altLang="en-US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주제</a:t>
            </a:r>
            <a:endParaRPr lang="en-US" altLang="ko-KR" sz="2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제목 3"/>
          <p:cNvSpPr txBox="1">
            <a:spLocks/>
          </p:cNvSpPr>
          <p:nvPr/>
        </p:nvSpPr>
        <p:spPr>
          <a:xfrm>
            <a:off x="361571" y="3567427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03_ </a:t>
            </a:r>
            <a:r>
              <a:rPr lang="ko-KR" altLang="en-US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차별성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53" name="제목 3"/>
          <p:cNvSpPr txBox="1">
            <a:spLocks/>
          </p:cNvSpPr>
          <p:nvPr/>
        </p:nvSpPr>
        <p:spPr>
          <a:xfrm>
            <a:off x="361571" y="4167154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 smtClean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04_ </a:t>
            </a:r>
            <a:r>
              <a:rPr lang="ko-KR" altLang="en-US" sz="2000" b="1" dirty="0" smtClean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  <a:latin typeface="맑은 고딕" panose="020B0503020000020004" pitchFamily="50" charset="-127"/>
              </a:rPr>
              <a:t>설계 </a:t>
            </a:r>
            <a:r>
              <a:rPr lang="ko-KR" altLang="en-US" sz="2000" b="1" dirty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  <a:latin typeface="맑은 고딕" panose="020B0503020000020004" pitchFamily="50" charset="-127"/>
              </a:rPr>
              <a:t>및 </a:t>
            </a:r>
            <a:endParaRPr lang="en-US" altLang="ko-KR" sz="2000" b="1" dirty="0">
              <a:ln>
                <a:solidFill>
                  <a:schemeClr val="bg1"/>
                </a:solidFill>
              </a:ln>
              <a:solidFill>
                <a:srgbClr val="FFFF00"/>
              </a:solidFill>
              <a:latin typeface="맑은 고딕" panose="020B0503020000020004" pitchFamily="50" charset="-127"/>
            </a:endParaRPr>
          </a:p>
          <a:p>
            <a:r>
              <a:rPr lang="en-US" altLang="ko-KR" sz="2000" b="1" dirty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  <a:latin typeface="맑은 고딕" panose="020B0503020000020004" pitchFamily="50" charset="-127"/>
              </a:rPr>
              <a:t>     </a:t>
            </a:r>
            <a:r>
              <a:rPr lang="ko-KR" altLang="en-US" sz="2000" b="1" dirty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  <a:latin typeface="맑은 고딕" panose="020B0503020000020004" pitchFamily="50" charset="-127"/>
              </a:rPr>
              <a:t>구현 </a:t>
            </a:r>
            <a:r>
              <a:rPr lang="ko-KR" altLang="en-US" sz="2000" b="1" dirty="0" smtClean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  <a:latin typeface="맑은 고딕" panose="020B0503020000020004" pitchFamily="50" charset="-127"/>
              </a:rPr>
              <a:t>범위</a:t>
            </a:r>
            <a:endParaRPr lang="en-US" altLang="ko-KR" sz="2000" b="1" dirty="0">
              <a:ln>
                <a:solidFill>
                  <a:schemeClr val="bg1"/>
                </a:solidFill>
              </a:ln>
              <a:solidFill>
                <a:srgbClr val="FFFF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55" name="제목 3"/>
          <p:cNvSpPr txBox="1">
            <a:spLocks/>
          </p:cNvSpPr>
          <p:nvPr/>
        </p:nvSpPr>
        <p:spPr>
          <a:xfrm>
            <a:off x="371523" y="4750516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2000" b="1" dirty="0" smtClean="0">
              <a:ln>
                <a:solidFill>
                  <a:schemeClr val="bg1"/>
                </a:solidFill>
              </a:ln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제목 3"/>
          <p:cNvSpPr txBox="1">
            <a:spLocks/>
          </p:cNvSpPr>
          <p:nvPr/>
        </p:nvSpPr>
        <p:spPr>
          <a:xfrm>
            <a:off x="354897" y="2619467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01_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주제 선정 과정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/>
          <a:srcRect l="18603" t="10143" r="19663" b="16469"/>
          <a:stretch/>
        </p:blipFill>
        <p:spPr>
          <a:xfrm>
            <a:off x="3784666" y="1395685"/>
            <a:ext cx="2427318" cy="4222865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4231180" y="1395685"/>
            <a:ext cx="5292883" cy="1231242"/>
            <a:chOff x="4231180" y="1395685"/>
            <a:chExt cx="5292883" cy="1231242"/>
          </a:xfrm>
        </p:grpSpPr>
        <p:sp>
          <p:nvSpPr>
            <p:cNvPr id="5" name="TextBox 4"/>
            <p:cNvSpPr txBox="1"/>
            <p:nvPr/>
          </p:nvSpPr>
          <p:spPr>
            <a:xfrm>
              <a:off x="6415103" y="1611264"/>
              <a:ext cx="31089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토대로 </a:t>
              </a:r>
              <a:r>
                <a:rPr lang="ko-KR" altLang="en-US" dirty="0"/>
                <a:t>사용하여 위의 세부 기능들을 구현하고자 함</a:t>
              </a:r>
            </a:p>
          </p:txBody>
        </p:sp>
        <p:sp>
          <p:nvSpPr>
            <p:cNvPr id="8" name="오른쪽 화살표 설명선 7"/>
            <p:cNvSpPr/>
            <p:nvPr/>
          </p:nvSpPr>
          <p:spPr>
            <a:xfrm>
              <a:off x="4231180" y="1395685"/>
              <a:ext cx="2225488" cy="1231242"/>
            </a:xfrm>
            <a:prstGeom prst="rightArrowCallout">
              <a:avLst/>
            </a:prstGeom>
            <a:solidFill>
              <a:schemeClr val="bg1">
                <a:lumMod val="85000"/>
                <a:alpha val="50588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4231180" y="3990470"/>
            <a:ext cx="5292883" cy="1231242"/>
            <a:chOff x="4231180" y="3990470"/>
            <a:chExt cx="5292883" cy="1231242"/>
          </a:xfrm>
        </p:grpSpPr>
        <p:sp>
          <p:nvSpPr>
            <p:cNvPr id="20" name="TextBox 19"/>
            <p:cNvSpPr txBox="1"/>
            <p:nvPr/>
          </p:nvSpPr>
          <p:spPr>
            <a:xfrm>
              <a:off x="6415103" y="4082365"/>
              <a:ext cx="310896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API</a:t>
              </a:r>
              <a:r>
                <a:rPr lang="ko-KR" altLang="en-US" dirty="0"/>
                <a:t>를 이용하여 문자 등의 알림 서비스를 받아보고자 함</a:t>
              </a:r>
            </a:p>
          </p:txBody>
        </p:sp>
        <p:sp>
          <p:nvSpPr>
            <p:cNvPr id="22" name="오른쪽 화살표 설명선 21"/>
            <p:cNvSpPr/>
            <p:nvPr/>
          </p:nvSpPr>
          <p:spPr>
            <a:xfrm>
              <a:off x="4231180" y="3990470"/>
              <a:ext cx="2225488" cy="1231242"/>
            </a:xfrm>
            <a:prstGeom prst="rightArrowCallout">
              <a:avLst/>
            </a:prstGeom>
            <a:solidFill>
              <a:schemeClr val="bg1">
                <a:lumMod val="85000"/>
                <a:alpha val="50588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4239493" y="2700754"/>
            <a:ext cx="5284570" cy="1231242"/>
            <a:chOff x="4239493" y="2700754"/>
            <a:chExt cx="5284570" cy="1231242"/>
          </a:xfrm>
        </p:grpSpPr>
        <p:sp>
          <p:nvSpPr>
            <p:cNvPr id="24" name="TextBox 23"/>
            <p:cNvSpPr txBox="1"/>
            <p:nvPr/>
          </p:nvSpPr>
          <p:spPr>
            <a:xfrm>
              <a:off x="6415103" y="2995350"/>
              <a:ext cx="31089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자격증 정보로 이루어진 </a:t>
              </a:r>
              <a:endParaRPr lang="en-US" altLang="ko-KR" dirty="0" smtClean="0"/>
            </a:p>
            <a:p>
              <a:r>
                <a:rPr lang="ko-KR" altLang="en-US" dirty="0" smtClean="0"/>
                <a:t>데이터베이스를 구축</a:t>
              </a:r>
              <a:endParaRPr lang="ko-KR" altLang="en-US" dirty="0"/>
            </a:p>
          </p:txBody>
        </p:sp>
        <p:sp>
          <p:nvSpPr>
            <p:cNvPr id="25" name="오른쪽 화살표 설명선 24"/>
            <p:cNvSpPr/>
            <p:nvPr/>
          </p:nvSpPr>
          <p:spPr>
            <a:xfrm>
              <a:off x="4239493" y="2700754"/>
              <a:ext cx="2225488" cy="1231242"/>
            </a:xfrm>
            <a:prstGeom prst="rightArrowCallout">
              <a:avLst/>
            </a:prstGeom>
            <a:solidFill>
              <a:schemeClr val="bg1">
                <a:lumMod val="85000"/>
                <a:alpha val="50588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451761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직사각형 127"/>
          <p:cNvSpPr/>
          <p:nvPr/>
        </p:nvSpPr>
        <p:spPr>
          <a:xfrm>
            <a:off x="-12700" y="0"/>
            <a:ext cx="12192000" cy="5346700"/>
          </a:xfrm>
          <a:prstGeom prst="rect">
            <a:avLst/>
          </a:prstGeom>
          <a:solidFill>
            <a:srgbClr val="152751">
              <a:alpha val="9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5313145"/>
            <a:ext cx="12192000" cy="1544855"/>
          </a:xfrm>
          <a:prstGeom prst="rect">
            <a:avLst/>
          </a:prstGeom>
          <a:solidFill>
            <a:schemeClr val="bg1"/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7"/>
          <p:cNvGrpSpPr/>
          <p:nvPr/>
        </p:nvGrpSpPr>
        <p:grpSpPr>
          <a:xfrm>
            <a:off x="5151460" y="5785005"/>
            <a:ext cx="2247856" cy="601133"/>
            <a:chOff x="9817144" y="6248401"/>
            <a:chExt cx="2247856" cy="601133"/>
          </a:xfrm>
        </p:grpSpPr>
        <p:sp>
          <p:nvSpPr>
            <p:cNvPr id="15" name="제목 1"/>
            <p:cNvSpPr txBox="1">
              <a:spLocks/>
            </p:cNvSpPr>
            <p:nvPr/>
          </p:nvSpPr>
          <p:spPr>
            <a:xfrm>
              <a:off x="10327191" y="6248401"/>
              <a:ext cx="1737809" cy="60113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000" dirty="0" smtClean="0">
                  <a:ln>
                    <a:solidFill>
                      <a:schemeClr val="tx1">
                        <a:lumMod val="75000"/>
                        <a:lumOff val="25000"/>
                        <a:alpha val="8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Made in </a:t>
              </a:r>
            </a:p>
            <a:p>
              <a:pPr algn="l"/>
              <a:r>
                <a:rPr lang="ko-KR" altLang="en-US" sz="2000" dirty="0" err="1" smtClean="0">
                  <a:ln>
                    <a:solidFill>
                      <a:schemeClr val="tx1">
                        <a:lumMod val="75000"/>
                        <a:lumOff val="25000"/>
                        <a:alpha val="8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윤피티연구소</a:t>
              </a:r>
              <a:endPara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8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255" t="25391" r="48535" b="26073"/>
            <a:stretch/>
          </p:blipFill>
          <p:spPr>
            <a:xfrm>
              <a:off x="9817144" y="6273800"/>
              <a:ext cx="569314" cy="550334"/>
            </a:xfrm>
            <a:prstGeom prst="rect">
              <a:avLst/>
            </a:prstGeom>
          </p:spPr>
        </p:pic>
      </p:grpSp>
      <p:grpSp>
        <p:nvGrpSpPr>
          <p:cNvPr id="4" name="그룹 9"/>
          <p:cNvGrpSpPr/>
          <p:nvPr/>
        </p:nvGrpSpPr>
        <p:grpSpPr>
          <a:xfrm>
            <a:off x="-42672" y="-363220"/>
            <a:ext cx="12429283" cy="6936984"/>
            <a:chOff x="-23954" y="1"/>
            <a:chExt cx="9320354" cy="6857999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16516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32352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0" y="11663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4675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61156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74122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89959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10436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118762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131728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147565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16196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176368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189335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205172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219573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233975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246941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262778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277180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291581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304548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320384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334786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349188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362154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377991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392392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40679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419760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435597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449999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46440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477367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493204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507605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>
              <a:off x="52200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536408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552245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566647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581048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594015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609851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624253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638655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651621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667458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681859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696261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709228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725064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>
              <a:off x="739466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753867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76683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782671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797072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811474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82444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>
              <a:off x="840277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854679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869080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>
              <a:off x="88204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897883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0" y="26064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>
              <a:off x="0" y="40466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>
              <a:off x="0" y="54868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>
              <a:off x="0" y="69269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0" y="83671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0" y="98072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>
              <a:off x="0" y="112474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>
              <a:off x="0" y="126876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>
              <a:off x="0" y="141277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>
              <a:off x="0" y="155679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>
              <a:off x="0" y="170080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>
              <a:off x="0" y="184482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>
              <a:off x="0" y="198884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0" y="213285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>
              <a:off x="0" y="227687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0" y="242088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>
              <a:off x="0" y="256490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0" y="270892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>
              <a:off x="0" y="285293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>
              <a:off x="0" y="299695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>
              <a:off x="0" y="314096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 flipV="1">
              <a:off x="0" y="3266700"/>
              <a:ext cx="8978839" cy="18284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>
            <a:xfrm>
              <a:off x="0" y="342900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>
            <a:xfrm>
              <a:off x="0" y="357301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>
              <a:off x="0" y="371703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0" y="386104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>
              <a:off x="0" y="400506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>
              <a:off x="0" y="414908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>
              <a:off x="0" y="429309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>
              <a:off x="0" y="443711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>
              <a:off x="0" y="458112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>
              <a:off x="0" y="472514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>
              <a:off x="0" y="486916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/>
            <p:nvPr/>
          </p:nvCxnSpPr>
          <p:spPr>
            <a:xfrm>
              <a:off x="0" y="501317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>
              <a:off x="0" y="515719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/>
            <p:nvPr/>
          </p:nvCxnSpPr>
          <p:spPr>
            <a:xfrm>
              <a:off x="0" y="5301208"/>
              <a:ext cx="8978839" cy="29527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>
              <a:off x="0" y="544522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>
              <a:off x="0" y="558924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>
              <a:off x="-23954" y="587727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>
              <a:off x="0" y="587727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>
              <a:off x="0" y="602128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/>
            <p:cNvCxnSpPr/>
            <p:nvPr/>
          </p:nvCxnSpPr>
          <p:spPr>
            <a:xfrm>
              <a:off x="0" y="616530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>
              <a:off x="0" y="630932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>
              <a:off x="0" y="645333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/>
            <p:nvPr/>
          </p:nvCxnSpPr>
          <p:spPr>
            <a:xfrm>
              <a:off x="0" y="659735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/>
            <p:cNvCxnSpPr/>
            <p:nvPr/>
          </p:nvCxnSpPr>
          <p:spPr>
            <a:xfrm>
              <a:off x="0" y="674136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/>
            <p:nvPr/>
          </p:nvCxnSpPr>
          <p:spPr>
            <a:xfrm>
              <a:off x="152400" y="286132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637988" y="1948649"/>
            <a:ext cx="67601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 smtClean="0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Q&amp;A</a:t>
            </a:r>
            <a:endParaRPr lang="en-US" altLang="ko-KR" sz="8000" b="1" dirty="0" smtClean="0">
              <a:ln>
                <a:solidFill>
                  <a:schemeClr val="bg1">
                    <a:alpha val="7000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829559" y="5720302"/>
            <a:ext cx="2635270" cy="72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5916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5313145"/>
            <a:ext cx="12192000" cy="1544855"/>
          </a:xfrm>
          <a:prstGeom prst="rect">
            <a:avLst/>
          </a:prstGeom>
          <a:solidFill>
            <a:schemeClr val="bg1"/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5151460" y="5785005"/>
            <a:ext cx="2247856" cy="601133"/>
            <a:chOff x="9817144" y="6248401"/>
            <a:chExt cx="2247856" cy="601133"/>
          </a:xfrm>
        </p:grpSpPr>
        <p:sp>
          <p:nvSpPr>
            <p:cNvPr id="15" name="제목 1"/>
            <p:cNvSpPr txBox="1">
              <a:spLocks/>
            </p:cNvSpPr>
            <p:nvPr/>
          </p:nvSpPr>
          <p:spPr>
            <a:xfrm>
              <a:off x="10327191" y="6248401"/>
              <a:ext cx="1737809" cy="60113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000" dirty="0" smtClean="0">
                  <a:ln>
                    <a:solidFill>
                      <a:schemeClr val="tx1">
                        <a:lumMod val="75000"/>
                        <a:lumOff val="25000"/>
                        <a:alpha val="8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Made in </a:t>
              </a:r>
            </a:p>
            <a:p>
              <a:pPr algn="l"/>
              <a:r>
                <a:rPr lang="ko-KR" altLang="en-US" sz="2000" dirty="0" err="1" smtClean="0">
                  <a:ln>
                    <a:solidFill>
                      <a:schemeClr val="tx1">
                        <a:lumMod val="75000"/>
                        <a:lumOff val="25000"/>
                        <a:alpha val="8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윤피티연구소</a:t>
              </a:r>
              <a:endPara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8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255" t="25391" r="48535" b="26073"/>
            <a:stretch/>
          </p:blipFill>
          <p:spPr>
            <a:xfrm>
              <a:off x="9817144" y="6273800"/>
              <a:ext cx="569314" cy="550334"/>
            </a:xfrm>
            <a:prstGeom prst="rect">
              <a:avLst/>
            </a:prstGeom>
          </p:spPr>
        </p:pic>
      </p:grpSp>
      <p:grpSp>
        <p:nvGrpSpPr>
          <p:cNvPr id="17" name="그룹 9"/>
          <p:cNvGrpSpPr/>
          <p:nvPr/>
        </p:nvGrpSpPr>
        <p:grpSpPr>
          <a:xfrm>
            <a:off x="-31945" y="-78984"/>
            <a:ext cx="12429283" cy="6936984"/>
            <a:chOff x="-23954" y="1"/>
            <a:chExt cx="9320354" cy="6857999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16516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32352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0" y="11663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4675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61156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74122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89959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10436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118762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131728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147565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16196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176368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189335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205172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219573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233975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246941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262778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277180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291581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304548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320384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334786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349188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362154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377991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392392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40679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419760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435597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449999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46440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477367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493204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507605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>
              <a:off x="52200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536408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552245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566647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581048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594015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609851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624253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638655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651621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667458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681859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696261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709228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725064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>
              <a:off x="739466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753867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76683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782671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797072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811474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82444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>
              <a:off x="840277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854679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869080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>
              <a:off x="88204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897883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0" y="26064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>
              <a:off x="0" y="40466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>
              <a:off x="0" y="54868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>
              <a:off x="0" y="69269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0" y="83671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0" y="98072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>
              <a:off x="0" y="112474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>
              <a:off x="0" y="126876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>
              <a:off x="0" y="141277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>
              <a:off x="0" y="155679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>
              <a:off x="0" y="170080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>
              <a:off x="0" y="184482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>
              <a:off x="0" y="198884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0" y="213285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>
              <a:off x="0" y="227687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0" y="242088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>
              <a:off x="0" y="256490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0" y="270892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>
              <a:off x="0" y="285293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>
              <a:off x="0" y="299695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>
              <a:off x="0" y="314096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 flipV="1">
              <a:off x="0" y="3266700"/>
              <a:ext cx="8978839" cy="18284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>
            <a:xfrm>
              <a:off x="0" y="342900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>
            <a:xfrm>
              <a:off x="0" y="357301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>
              <a:off x="0" y="371703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0" y="386104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>
              <a:off x="0" y="400506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>
              <a:off x="0" y="414908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>
              <a:off x="0" y="429309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>
              <a:off x="0" y="443711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>
              <a:off x="0" y="458112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>
              <a:off x="0" y="472514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>
              <a:off x="0" y="486916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/>
            <p:nvPr/>
          </p:nvCxnSpPr>
          <p:spPr>
            <a:xfrm>
              <a:off x="0" y="501317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>
              <a:off x="0" y="515719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/>
            <p:nvPr/>
          </p:nvCxnSpPr>
          <p:spPr>
            <a:xfrm>
              <a:off x="0" y="5301208"/>
              <a:ext cx="8978839" cy="29527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>
              <a:off x="0" y="544522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>
              <a:off x="0" y="558924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>
              <a:off x="-23954" y="587727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>
              <a:off x="0" y="587727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>
              <a:off x="0" y="602128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/>
            <p:cNvCxnSpPr/>
            <p:nvPr/>
          </p:nvCxnSpPr>
          <p:spPr>
            <a:xfrm>
              <a:off x="0" y="616530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>
              <a:off x="0" y="630932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>
              <a:off x="0" y="645333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/>
            <p:nvPr/>
          </p:nvCxnSpPr>
          <p:spPr>
            <a:xfrm>
              <a:off x="0" y="659735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/>
            <p:cNvCxnSpPr/>
            <p:nvPr/>
          </p:nvCxnSpPr>
          <p:spPr>
            <a:xfrm>
              <a:off x="0" y="674136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/>
            <p:nvPr/>
          </p:nvCxnSpPr>
          <p:spPr>
            <a:xfrm>
              <a:off x="152400" y="286132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869636" y="1777961"/>
            <a:ext cx="67601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b="1" dirty="0" smtClean="0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endParaRPr lang="en-US" altLang="ko-KR" sz="8000" b="1" dirty="0" smtClean="0">
              <a:ln>
                <a:solidFill>
                  <a:schemeClr val="bg1">
                    <a:alpha val="7000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Copperplate Gothic Light" panose="020E0507020206020404" pitchFamily="34" charset="0"/>
              </a:rPr>
              <a:t>THANK YOU</a:t>
            </a:r>
            <a:endParaRPr lang="ko-KR" altLang="en-US" sz="4000" b="1" dirty="0">
              <a:ln>
                <a:solidFill>
                  <a:schemeClr val="bg1">
                    <a:alpha val="70000"/>
                  </a:schemeClr>
                </a:solidFill>
              </a:ln>
              <a:solidFill>
                <a:schemeClr val="bg1"/>
              </a:solidFill>
              <a:latin typeface="Copperplate Gothic Light" panose="020E0507020206020404" pitchFamily="34" charset="0"/>
              <a:ea typeface="나눔바른펜" panose="020B0503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829559" y="5720302"/>
            <a:ext cx="2635270" cy="72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5916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1413</TotalTime>
  <Words>239</Words>
  <Application>Microsoft Office PowerPoint</Application>
  <PresentationFormat>사용자 지정</PresentationFormat>
  <Paragraphs>69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 DEMO HUB</dc:creator>
  <cp:lastModifiedBy>Windows 사용자</cp:lastModifiedBy>
  <cp:revision>67</cp:revision>
  <dcterms:created xsi:type="dcterms:W3CDTF">2015-06-04T09:57:26Z</dcterms:created>
  <dcterms:modified xsi:type="dcterms:W3CDTF">2019-03-10T17:07:57Z</dcterms:modified>
</cp:coreProperties>
</file>