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102" d="100"/>
          <a:sy n="102" d="100"/>
        </p:scale>
        <p:origin x="25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8604C-C24D-4ABC-BE5E-FE96FEFA0FC5}" type="datetimeFigureOut">
              <a:rPr lang="ko-KR" altLang="en-US" smtClean="0"/>
              <a:t>2019-04-02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FB189-F945-48DA-AE5E-896A0F0C8B97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/>
          <p:cNvCxnSpPr>
            <a:stCxn id="4" idx="3"/>
          </p:cNvCxnSpPr>
          <p:nvPr/>
        </p:nvCxnSpPr>
        <p:spPr>
          <a:xfrm>
            <a:off x="4916472" y="2240868"/>
            <a:ext cx="1009568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>
            <a:stCxn id="9" idx="3"/>
            <a:endCxn id="5" idx="1"/>
          </p:cNvCxnSpPr>
          <p:nvPr/>
        </p:nvCxnSpPr>
        <p:spPr>
          <a:xfrm flipV="1">
            <a:off x="6822438" y="2240868"/>
            <a:ext cx="551410" cy="11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5016871" y="1956901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6642374" y="1974884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6" name="직선 연결선 25"/>
          <p:cNvCxnSpPr/>
          <p:nvPr/>
        </p:nvCxnSpPr>
        <p:spPr>
          <a:xfrm flipV="1">
            <a:off x="5083319" y="2491719"/>
            <a:ext cx="2423151" cy="2294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7155086" y="2533622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5691474" y="3887363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2" name="직선 연결선 31"/>
          <p:cNvCxnSpPr/>
          <p:nvPr/>
        </p:nvCxnSpPr>
        <p:spPr>
          <a:xfrm flipH="1" flipV="1">
            <a:off x="4627365" y="3462863"/>
            <a:ext cx="9136" cy="132568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/>
          <p:cNvCxnSpPr/>
          <p:nvPr/>
        </p:nvCxnSpPr>
        <p:spPr>
          <a:xfrm flipH="1" flipV="1">
            <a:off x="4562460" y="3642144"/>
            <a:ext cx="8052" cy="114639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4309118" y="2774375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4335528" y="4139391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015594" y="1710658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M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3578118" y="1700808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6" name="타원 75"/>
          <p:cNvSpPr/>
          <p:nvPr/>
        </p:nvSpPr>
        <p:spPr>
          <a:xfrm>
            <a:off x="3563888" y="6165304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학과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7" name="타원 76"/>
          <p:cNvSpPr/>
          <p:nvPr/>
        </p:nvSpPr>
        <p:spPr>
          <a:xfrm>
            <a:off x="4606607" y="6165304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학과명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0" name="타원 79"/>
          <p:cNvSpPr/>
          <p:nvPr/>
        </p:nvSpPr>
        <p:spPr>
          <a:xfrm>
            <a:off x="1344362" y="6165303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게시판명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81" name="타원 80"/>
          <p:cNvSpPr/>
          <p:nvPr/>
        </p:nvSpPr>
        <p:spPr>
          <a:xfrm>
            <a:off x="308632" y="6164719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게시판</a:t>
            </a:r>
            <a:endParaRPr lang="en-US" altLang="ko-KR" sz="900" dirty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12" name="직선 연결선 111"/>
          <p:cNvCxnSpPr>
            <a:stCxn id="76" idx="0"/>
          </p:cNvCxnSpPr>
          <p:nvPr/>
        </p:nvCxnSpPr>
        <p:spPr>
          <a:xfrm flipV="1">
            <a:off x="4031940" y="5148844"/>
            <a:ext cx="574667" cy="101646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연결선 113"/>
          <p:cNvCxnSpPr>
            <a:stCxn id="77" idx="0"/>
          </p:cNvCxnSpPr>
          <p:nvPr/>
        </p:nvCxnSpPr>
        <p:spPr>
          <a:xfrm flipH="1" flipV="1">
            <a:off x="4437291" y="4904365"/>
            <a:ext cx="637368" cy="12609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연결선 115"/>
          <p:cNvCxnSpPr>
            <a:stCxn id="81" idx="0"/>
          </p:cNvCxnSpPr>
          <p:nvPr/>
        </p:nvCxnSpPr>
        <p:spPr>
          <a:xfrm flipV="1">
            <a:off x="776684" y="5298988"/>
            <a:ext cx="456384" cy="86573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80" idx="0"/>
            <a:endCxn id="6" idx="2"/>
          </p:cNvCxnSpPr>
          <p:nvPr/>
        </p:nvCxnSpPr>
        <p:spPr>
          <a:xfrm flipH="1" flipV="1">
            <a:off x="1307472" y="5298684"/>
            <a:ext cx="504942" cy="86661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직선 연결선 154"/>
          <p:cNvCxnSpPr/>
          <p:nvPr/>
        </p:nvCxnSpPr>
        <p:spPr>
          <a:xfrm flipV="1">
            <a:off x="973219" y="5003749"/>
            <a:ext cx="7271189" cy="2049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/>
          <p:nvPr/>
        </p:nvCxnSpPr>
        <p:spPr>
          <a:xfrm>
            <a:off x="854308" y="5067361"/>
            <a:ext cx="7571440" cy="54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다이아몬드 124"/>
          <p:cNvSpPr/>
          <p:nvPr/>
        </p:nvSpPr>
        <p:spPr>
          <a:xfrm>
            <a:off x="5654742" y="4787724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소</a:t>
            </a:r>
            <a:r>
              <a:rPr lang="ko-KR" altLang="en-US" dirty="0">
                <a:solidFill>
                  <a:schemeClr val="tx1"/>
                </a:solidFill>
              </a:rPr>
              <a:t>속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5052875" y="5085087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2" name="직사각형 161"/>
          <p:cNvSpPr/>
          <p:nvPr/>
        </p:nvSpPr>
        <p:spPr>
          <a:xfrm>
            <a:off x="6678378" y="5094203"/>
            <a:ext cx="792088" cy="2160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5" name="타원 164"/>
          <p:cNvSpPr/>
          <p:nvPr/>
        </p:nvSpPr>
        <p:spPr>
          <a:xfrm>
            <a:off x="6984268" y="6164719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단대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66" name="타원 165"/>
          <p:cNvSpPr/>
          <p:nvPr/>
        </p:nvSpPr>
        <p:spPr>
          <a:xfrm>
            <a:off x="7992380" y="6164719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단과대학</a:t>
            </a:r>
            <a:r>
              <a:rPr lang="ko-KR" altLang="en-US" sz="900" dirty="0" err="1">
                <a:solidFill>
                  <a:schemeClr val="tx1"/>
                </a:solidFill>
              </a:rPr>
              <a:t>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67" name="직선 연결선 166"/>
          <p:cNvCxnSpPr>
            <a:stCxn id="165" idx="0"/>
          </p:cNvCxnSpPr>
          <p:nvPr/>
        </p:nvCxnSpPr>
        <p:spPr>
          <a:xfrm flipV="1">
            <a:off x="7452320" y="4941963"/>
            <a:ext cx="616757" cy="1222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연결선 167"/>
          <p:cNvCxnSpPr>
            <a:stCxn id="166" idx="0"/>
          </p:cNvCxnSpPr>
          <p:nvPr/>
        </p:nvCxnSpPr>
        <p:spPr>
          <a:xfrm flipH="1" flipV="1">
            <a:off x="7840679" y="4941963"/>
            <a:ext cx="619753" cy="122275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다이아몬드 8"/>
          <p:cNvSpPr/>
          <p:nvPr/>
        </p:nvSpPr>
        <p:spPr>
          <a:xfrm>
            <a:off x="5654742" y="1990018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015236" y="4788543"/>
            <a:ext cx="1148260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학과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0" name="직사각형 239"/>
          <p:cNvSpPr/>
          <p:nvPr/>
        </p:nvSpPr>
        <p:spPr>
          <a:xfrm>
            <a:off x="1712218" y="5058199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1" name="직사각형 240"/>
          <p:cNvSpPr/>
          <p:nvPr/>
        </p:nvSpPr>
        <p:spPr>
          <a:xfrm>
            <a:off x="3323600" y="5058199"/>
            <a:ext cx="864096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723624" y="4794628"/>
            <a:ext cx="11676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endParaRPr lang="en-US" altLang="ko-KR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게시판</a:t>
            </a:r>
            <a:endParaRPr lang="ko-KR" altLang="en-US" dirty="0">
              <a:solidFill>
                <a:schemeClr val="tx1"/>
              </a:solidFill>
            </a:endParaRPr>
          </a:p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2" name="타원 271"/>
          <p:cNvSpPr/>
          <p:nvPr/>
        </p:nvSpPr>
        <p:spPr>
          <a:xfrm>
            <a:off x="2716341" y="3738887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내</a:t>
            </a:r>
            <a:r>
              <a:rPr lang="ko-KR" altLang="en-US" sz="900" dirty="0">
                <a:solidFill>
                  <a:schemeClr val="tx1"/>
                </a:solidFill>
              </a:rPr>
              <a:t>용</a:t>
            </a:r>
          </a:p>
        </p:txBody>
      </p:sp>
      <p:sp>
        <p:nvSpPr>
          <p:cNvPr id="273" name="타원 272"/>
          <p:cNvSpPr/>
          <p:nvPr/>
        </p:nvSpPr>
        <p:spPr>
          <a:xfrm>
            <a:off x="2165353" y="2821612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74" name="타원 273"/>
          <p:cNvSpPr/>
          <p:nvPr/>
        </p:nvSpPr>
        <p:spPr>
          <a:xfrm>
            <a:off x="2143597" y="4156172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게시날짜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75" name="직선 연결선 274"/>
          <p:cNvCxnSpPr>
            <a:stCxn id="272" idx="2"/>
          </p:cNvCxnSpPr>
          <p:nvPr/>
        </p:nvCxnSpPr>
        <p:spPr>
          <a:xfrm flipH="1" flipV="1">
            <a:off x="1670087" y="3661427"/>
            <a:ext cx="1046254" cy="29348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직선 연결선 275"/>
          <p:cNvCxnSpPr>
            <a:stCxn id="274" idx="1"/>
          </p:cNvCxnSpPr>
          <p:nvPr/>
        </p:nvCxnSpPr>
        <p:spPr>
          <a:xfrm flipH="1" flipV="1">
            <a:off x="1529461" y="3712520"/>
            <a:ext cx="751225" cy="50692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직선 연결선 276"/>
          <p:cNvCxnSpPr>
            <a:stCxn id="88" idx="2"/>
          </p:cNvCxnSpPr>
          <p:nvPr/>
        </p:nvCxnSpPr>
        <p:spPr>
          <a:xfrm flipH="1">
            <a:off x="1704178" y="3454921"/>
            <a:ext cx="1015731" cy="7773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연결선 296"/>
          <p:cNvCxnSpPr/>
          <p:nvPr/>
        </p:nvCxnSpPr>
        <p:spPr>
          <a:xfrm>
            <a:off x="1315410" y="2492592"/>
            <a:ext cx="10916" cy="230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직선 연결선 297"/>
          <p:cNvCxnSpPr/>
          <p:nvPr/>
        </p:nvCxnSpPr>
        <p:spPr>
          <a:xfrm>
            <a:off x="1249845" y="2492896"/>
            <a:ext cx="10916" cy="23020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다이아몬드 298"/>
          <p:cNvSpPr/>
          <p:nvPr/>
        </p:nvSpPr>
        <p:spPr>
          <a:xfrm>
            <a:off x="683568" y="3351034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게시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0" name="직사각형 299"/>
          <p:cNvSpPr/>
          <p:nvPr/>
        </p:nvSpPr>
        <p:spPr>
          <a:xfrm>
            <a:off x="1048370" y="2517155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1027061" y="3927154"/>
            <a:ext cx="216024" cy="7920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8" name="타원 87"/>
          <p:cNvSpPr/>
          <p:nvPr/>
        </p:nvSpPr>
        <p:spPr>
          <a:xfrm>
            <a:off x="2719909" y="3238897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제목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89" name="직선 연결선 88"/>
          <p:cNvCxnSpPr>
            <a:stCxn id="273" idx="3"/>
          </p:cNvCxnSpPr>
          <p:nvPr/>
        </p:nvCxnSpPr>
        <p:spPr>
          <a:xfrm flipH="1">
            <a:off x="1541009" y="3190388"/>
            <a:ext cx="761433" cy="28708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다이아몬드 120"/>
          <p:cNvSpPr/>
          <p:nvPr/>
        </p:nvSpPr>
        <p:spPr>
          <a:xfrm>
            <a:off x="2400694" y="4797151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분</a:t>
            </a:r>
            <a:r>
              <a:rPr lang="ko-KR" altLang="en-US" dirty="0" smtClean="0">
                <a:solidFill>
                  <a:schemeClr val="tx1"/>
                </a:solidFill>
              </a:rPr>
              <a:t>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2" name="타원 71"/>
          <p:cNvSpPr/>
          <p:nvPr/>
        </p:nvSpPr>
        <p:spPr>
          <a:xfrm>
            <a:off x="7524328" y="678085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강의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73" name="타원 72"/>
          <p:cNvSpPr/>
          <p:nvPr/>
        </p:nvSpPr>
        <p:spPr>
          <a:xfrm>
            <a:off x="6863466" y="1110133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학수번호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94" name="직선 연결선 93"/>
          <p:cNvCxnSpPr/>
          <p:nvPr/>
        </p:nvCxnSpPr>
        <p:spPr>
          <a:xfrm>
            <a:off x="3917358" y="1501219"/>
            <a:ext cx="419980" cy="487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직선 연결선 95"/>
          <p:cNvCxnSpPr/>
          <p:nvPr/>
        </p:nvCxnSpPr>
        <p:spPr>
          <a:xfrm>
            <a:off x="4315880" y="1110133"/>
            <a:ext cx="165474" cy="878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 flipH="1">
            <a:off x="4697379" y="1110133"/>
            <a:ext cx="272369" cy="87870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/>
          <p:cNvCxnSpPr/>
          <p:nvPr/>
        </p:nvCxnSpPr>
        <p:spPr>
          <a:xfrm flipH="1">
            <a:off x="4913403" y="1524166"/>
            <a:ext cx="316063" cy="464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/>
          <p:cNvCxnSpPr>
            <a:stCxn id="72" idx="4"/>
          </p:cNvCxnSpPr>
          <p:nvPr/>
        </p:nvCxnSpPr>
        <p:spPr>
          <a:xfrm>
            <a:off x="7992380" y="1110133"/>
            <a:ext cx="1320" cy="116673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/>
          <p:nvPr/>
        </p:nvCxnSpPr>
        <p:spPr>
          <a:xfrm flipH="1">
            <a:off x="8172400" y="1542181"/>
            <a:ext cx="288032" cy="446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/>
          <p:nvPr/>
        </p:nvCxnSpPr>
        <p:spPr>
          <a:xfrm>
            <a:off x="7538772" y="1531929"/>
            <a:ext cx="273588" cy="45691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직사각형 4"/>
          <p:cNvSpPr/>
          <p:nvPr/>
        </p:nvSpPr>
        <p:spPr>
          <a:xfrm>
            <a:off x="7373848" y="1988840"/>
            <a:ext cx="11676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강의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8172400" y="1110133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>
                <a:solidFill>
                  <a:schemeClr val="tx1"/>
                </a:solidFill>
              </a:rPr>
              <a:t>교수명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229" name="직선 연결선 228"/>
          <p:cNvCxnSpPr/>
          <p:nvPr/>
        </p:nvCxnSpPr>
        <p:spPr>
          <a:xfrm>
            <a:off x="1704178" y="2240868"/>
            <a:ext cx="230134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/>
          <p:cNvSpPr/>
          <p:nvPr/>
        </p:nvSpPr>
        <p:spPr>
          <a:xfrm>
            <a:off x="4005518" y="1988840"/>
            <a:ext cx="11676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자격증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8" name="타원 67"/>
          <p:cNvSpPr/>
          <p:nvPr/>
        </p:nvSpPr>
        <p:spPr>
          <a:xfrm>
            <a:off x="3291701" y="1131297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자격증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5035336" y="1131297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접</a:t>
            </a:r>
            <a:r>
              <a:rPr lang="ko-KR" altLang="en-US" sz="900" dirty="0">
                <a:solidFill>
                  <a:schemeClr val="tx1"/>
                </a:solidFill>
              </a:rPr>
              <a:t>수</a:t>
            </a:r>
            <a:r>
              <a:rPr lang="ko-KR" altLang="en-US" sz="900" dirty="0" smtClean="0">
                <a:solidFill>
                  <a:schemeClr val="tx1"/>
                </a:solidFill>
              </a:rPr>
              <a:t>날짜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3676614" y="692696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자격증</a:t>
            </a:r>
            <a:r>
              <a:rPr lang="ko-KR" altLang="en-US" sz="900" dirty="0">
                <a:solidFill>
                  <a:schemeClr val="tx1"/>
                </a:solidFill>
              </a:rPr>
              <a:t>명</a:t>
            </a:r>
          </a:p>
        </p:txBody>
      </p:sp>
      <p:sp>
        <p:nvSpPr>
          <p:cNvPr id="70" name="타원 69"/>
          <p:cNvSpPr/>
          <p:nvPr/>
        </p:nvSpPr>
        <p:spPr>
          <a:xfrm>
            <a:off x="4684726" y="692696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시험날짜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cxnSp>
        <p:nvCxnSpPr>
          <p:cNvPr id="131" name="직선 연결선 130"/>
          <p:cNvCxnSpPr/>
          <p:nvPr/>
        </p:nvCxnSpPr>
        <p:spPr>
          <a:xfrm>
            <a:off x="651726" y="1493626"/>
            <a:ext cx="419980" cy="48762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직선 연결선 131"/>
          <p:cNvCxnSpPr/>
          <p:nvPr/>
        </p:nvCxnSpPr>
        <p:spPr>
          <a:xfrm>
            <a:off x="1094319" y="1082611"/>
            <a:ext cx="121403" cy="898636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/>
          <p:nvPr/>
        </p:nvCxnSpPr>
        <p:spPr>
          <a:xfrm flipH="1">
            <a:off x="1431747" y="1110133"/>
            <a:ext cx="238340" cy="87111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/>
          <p:nvPr/>
        </p:nvCxnSpPr>
        <p:spPr>
          <a:xfrm flipH="1">
            <a:off x="1647771" y="1516573"/>
            <a:ext cx="316063" cy="464674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직사각형 134"/>
          <p:cNvSpPr/>
          <p:nvPr/>
        </p:nvSpPr>
        <p:spPr>
          <a:xfrm>
            <a:off x="739886" y="1981247"/>
            <a:ext cx="1167696" cy="50405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6" name="타원 135"/>
          <p:cNvSpPr/>
          <p:nvPr/>
        </p:nvSpPr>
        <p:spPr>
          <a:xfrm>
            <a:off x="26069" y="1123704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사용자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번호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7" name="타원 136"/>
          <p:cNvSpPr/>
          <p:nvPr/>
        </p:nvSpPr>
        <p:spPr>
          <a:xfrm>
            <a:off x="1808275" y="1131297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PW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8" name="타원 137"/>
          <p:cNvSpPr/>
          <p:nvPr/>
        </p:nvSpPr>
        <p:spPr>
          <a:xfrm>
            <a:off x="410982" y="685103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chemeClr val="tx1"/>
                </a:solidFill>
              </a:rPr>
              <a:t>이름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39" name="타원 138"/>
          <p:cNvSpPr/>
          <p:nvPr/>
        </p:nvSpPr>
        <p:spPr>
          <a:xfrm>
            <a:off x="1419094" y="685103"/>
            <a:ext cx="936104" cy="432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chemeClr val="tx1"/>
                </a:solidFill>
              </a:rPr>
              <a:t>ID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10" name="다이아몬드 9"/>
          <p:cNvSpPr/>
          <p:nvPr/>
        </p:nvSpPr>
        <p:spPr>
          <a:xfrm>
            <a:off x="2393003" y="1988840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ko-KR" altLang="en-US" sz="1100" smtClean="0">
                <a:solidFill>
                  <a:schemeClr val="tx1"/>
                </a:solidFill>
              </a:rPr>
              <a:t>즐겨찾</a:t>
            </a:r>
            <a:r>
              <a:rPr lang="ko-KR" altLang="en-US" sz="1100">
                <a:solidFill>
                  <a:schemeClr val="tx1"/>
                </a:solidFill>
              </a:rPr>
              <a:t>기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cxnSp>
        <p:nvCxnSpPr>
          <p:cNvPr id="158" name="직선 연결선 157"/>
          <p:cNvCxnSpPr>
            <a:endCxn id="4" idx="2"/>
          </p:cNvCxnSpPr>
          <p:nvPr/>
        </p:nvCxnSpPr>
        <p:spPr>
          <a:xfrm flipH="1" flipV="1">
            <a:off x="4589366" y="2492896"/>
            <a:ext cx="7785" cy="11488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다이아몬드 12"/>
          <p:cNvSpPr/>
          <p:nvPr/>
        </p:nvSpPr>
        <p:spPr>
          <a:xfrm>
            <a:off x="4005518" y="3347041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도움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3" name="직사각형 142"/>
          <p:cNvSpPr/>
          <p:nvPr/>
        </p:nvSpPr>
        <p:spPr>
          <a:xfrm>
            <a:off x="7371110" y="4772878"/>
            <a:ext cx="1167619" cy="5020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단과대학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9" name="직선 연결선 198"/>
          <p:cNvCxnSpPr/>
          <p:nvPr/>
        </p:nvCxnSpPr>
        <p:spPr>
          <a:xfrm flipV="1">
            <a:off x="4981190" y="2492896"/>
            <a:ext cx="2423151" cy="22946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다이아몬드 10"/>
          <p:cNvSpPr/>
          <p:nvPr/>
        </p:nvSpPr>
        <p:spPr>
          <a:xfrm>
            <a:off x="5654742" y="3347041"/>
            <a:ext cx="1167696" cy="504056"/>
          </a:xfrm>
          <a:prstGeom prst="diamon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전공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31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>
              <a:buNone/>
            </a:pPr>
            <a:r>
              <a:rPr lang="ko-KR" altLang="en-US" dirty="0" smtClean="0"/>
              <a:t>자격증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자격증명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시험날짜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접수날짜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도움이 되는 강의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관련학과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학과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학과명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소속된 단과대학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단과대학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단과대학명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강의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학수번호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강의명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교수명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전공학과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ID, PW, </a:t>
            </a:r>
            <a:r>
              <a:rPr lang="ko-KR" altLang="en-US" dirty="0" smtClean="0"/>
              <a:t>이름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즐겨찾기한</a:t>
            </a:r>
            <a:r>
              <a:rPr lang="ko-KR" altLang="en-US" dirty="0"/>
              <a:t> </a:t>
            </a:r>
            <a:r>
              <a:rPr lang="ko-KR" altLang="en-US" dirty="0" smtClean="0"/>
              <a:t>자격증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smtClean="0"/>
              <a:t>게시판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게시판명</a:t>
            </a:r>
            <a:r>
              <a:rPr lang="en-US" altLang="ko-KR" dirty="0" smtClean="0"/>
              <a:t>, </a:t>
            </a:r>
            <a:r>
              <a:rPr lang="ko-KR" altLang="en-US" dirty="0" smtClean="0"/>
              <a:t>관련 자격증명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r>
              <a:rPr lang="ko-KR" altLang="en-US" dirty="0" err="1" smtClean="0"/>
              <a:t>게시글</a:t>
            </a:r>
            <a:r>
              <a:rPr lang="ko-KR" altLang="en-US" dirty="0" smtClean="0"/>
              <a:t> </a:t>
            </a:r>
            <a:r>
              <a:rPr lang="en-US" altLang="ko-KR" dirty="0" smtClean="0"/>
              <a:t>= {</a:t>
            </a:r>
            <a:r>
              <a:rPr lang="ko-KR" altLang="en-US" dirty="0" smtClean="0">
                <a:solidFill>
                  <a:srgbClr val="FF0000"/>
                </a:solidFill>
              </a:rPr>
              <a:t>번호 </a:t>
            </a:r>
            <a:r>
              <a:rPr lang="en-US" altLang="ko-KR" dirty="0" smtClean="0">
                <a:solidFill>
                  <a:srgbClr val="FF0000"/>
                </a:solidFill>
              </a:rPr>
              <a:t>(1~)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내용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게시날짜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게시한 사용자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속한 게시판</a:t>
            </a:r>
            <a:r>
              <a:rPr lang="en-US" altLang="ko-KR" dirty="0" smtClean="0"/>
              <a:t>}</a:t>
            </a:r>
          </a:p>
          <a:p>
            <a:pPr>
              <a:buNone/>
            </a:pPr>
            <a:endParaRPr lang="en-US" altLang="ko-K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150</Words>
  <Application>Microsoft Office PowerPoint</Application>
  <PresentationFormat>화면 슬라이드 쇼(4:3)</PresentationFormat>
  <Paragraphs>62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김수현</dc:creator>
  <cp:lastModifiedBy>Windows 사용자</cp:lastModifiedBy>
  <cp:revision>22</cp:revision>
  <dcterms:created xsi:type="dcterms:W3CDTF">2019-04-01T04:41:18Z</dcterms:created>
  <dcterms:modified xsi:type="dcterms:W3CDTF">2019-04-02T10:01:32Z</dcterms:modified>
</cp:coreProperties>
</file>