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AAECA-3585-483C-8430-1623FC26DEEE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861E2-AE5C-4E5C-93CF-32A02C5B23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안녕하십니까</a:t>
            </a:r>
            <a:r>
              <a:rPr lang="en-US" altLang="ko-KR" smtClean="0"/>
              <a:t>!</a:t>
            </a:r>
          </a:p>
          <a:p>
            <a:r>
              <a:rPr lang="ko-KR" altLang="en-US" smtClean="0"/>
              <a:t>프로젝트지원그룹에서 </a:t>
            </a:r>
            <a:r>
              <a:rPr lang="en-US" altLang="ko-KR" smtClean="0"/>
              <a:t>IP Pjt </a:t>
            </a:r>
            <a:r>
              <a:rPr lang="ko-KR" altLang="en-US" smtClean="0"/>
              <a:t>제안서 코칭 및 심의업무를 지원하고 있는 ○ ○ ○ 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오늘 제가 설명드릴 부분은 </a:t>
            </a:r>
            <a:r>
              <a:rPr lang="en-US" altLang="ko-KR" smtClean="0"/>
              <a:t>Smart</a:t>
            </a:r>
            <a:r>
              <a:rPr lang="ko-KR" altLang="en-US" smtClean="0"/>
              <a:t>型 </a:t>
            </a:r>
            <a:r>
              <a:rPr lang="en-US" altLang="ko-KR" smtClean="0"/>
              <a:t>IP Pjt </a:t>
            </a:r>
            <a:r>
              <a:rPr lang="ko-KR" altLang="en-US" smtClean="0"/>
              <a:t>수행과 관련된 내용으로써 </a:t>
            </a:r>
            <a:r>
              <a:rPr lang="en-US" altLang="ko-KR" smtClean="0"/>
              <a:t>Smart</a:t>
            </a:r>
            <a:r>
              <a:rPr lang="ko-KR" altLang="en-US" smtClean="0"/>
              <a:t>의 의미</a:t>
            </a:r>
            <a:r>
              <a:rPr lang="en-US" altLang="ko-KR" smtClean="0"/>
              <a:t>, Smart</a:t>
            </a:r>
            <a:r>
              <a:rPr lang="ko-KR" altLang="en-US" smtClean="0"/>
              <a:t>型 </a:t>
            </a:r>
            <a:r>
              <a:rPr lang="en-US" altLang="ko-KR" smtClean="0"/>
              <a:t>IP</a:t>
            </a:r>
            <a:r>
              <a:rPr lang="en-US" altLang="ko-KR" baseline="0" smtClean="0"/>
              <a:t> Pjt</a:t>
            </a:r>
            <a:r>
              <a:rPr lang="ko-KR" altLang="en-US" baseline="0" smtClean="0"/>
              <a:t>의 정의와 과거 기술과의 차이점</a:t>
            </a:r>
            <a:r>
              <a:rPr lang="en-US" altLang="ko-KR" baseline="0" smtClean="0"/>
              <a:t>,</a:t>
            </a:r>
          </a:p>
          <a:p>
            <a:r>
              <a:rPr lang="en-US" altLang="ko-KR" baseline="0" smtClean="0"/>
              <a:t>Pjt </a:t>
            </a:r>
            <a:r>
              <a:rPr lang="ko-KR" altLang="en-US" baseline="0" smtClean="0"/>
              <a:t>적용사례</a:t>
            </a:r>
            <a:r>
              <a:rPr lang="en-US" altLang="ko-KR" baseline="0" smtClean="0"/>
              <a:t>, Pjt </a:t>
            </a:r>
            <a:r>
              <a:rPr lang="ko-KR" altLang="en-US" baseline="0" smtClean="0"/>
              <a:t>수행시 고려해야 할 사항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그리고 마지막으로 </a:t>
            </a:r>
            <a:r>
              <a:rPr lang="en-US" altLang="ko-KR" baseline="0" smtClean="0"/>
              <a:t>Pjt </a:t>
            </a:r>
            <a:r>
              <a:rPr lang="ko-KR" altLang="en-US" baseline="0" smtClean="0"/>
              <a:t>수행과 관련한 지원사항 위주로 설명드리겠습니다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9574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BFA7-7AF8-478C-AE8A-C6DE80CD6442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A981-3559-4B87-A37C-A4F94F7843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EBFA7-7AF8-478C-AE8A-C6DE80CD6442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5A981-3559-4B87-A37C-A4F94F7843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2" y="1100"/>
            <a:ext cx="9152402" cy="6856901"/>
          </a:xfrm>
          <a:prstGeom prst="rect">
            <a:avLst/>
          </a:prstGeom>
        </p:spPr>
      </p:pic>
      <p:sp>
        <p:nvSpPr>
          <p:cNvPr id="8" name="직사각형 32"/>
          <p:cNvSpPr/>
          <p:nvPr/>
        </p:nvSpPr>
        <p:spPr>
          <a:xfrm>
            <a:off x="0" y="271462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카드사 신규 서비스 개발</a:t>
            </a:r>
            <a:endParaRPr lang="en-US" altLang="ko-KR" sz="3600" dirty="0">
              <a:solidFill>
                <a:srgbClr val="09507D"/>
              </a:solidFill>
              <a:latin typeface="+mj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19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53"/>
            <a:ext cx="694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변수정의서</a:t>
            </a:r>
            <a:endParaRPr lang="ko-KR" altLang="en-US" sz="24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3126" y="1142984"/>
          <a:ext cx="8903701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94"/>
                <a:gridCol w="2119264"/>
                <a:gridCol w="456884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변수명 </a:t>
                      </a:r>
                      <a:endParaRPr lang="ko-KR" altLang="en-US" sz="14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연령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전화상담을 받은 고객의 연령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직업군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전화상담을 받은 고객의 직업군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결혼여부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범주형</a:t>
                      </a:r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전화상담을 받은 고객의 결혼 여부 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학력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전화상담을 받은 고객의 최종학력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신용카드소지여부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전화상담을 받은 고객의 신용카드 소지여부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자사 </a:t>
                      </a:r>
                      <a:r>
                        <a:rPr lang="en-US" altLang="ko-KR" sz="1200" dirty="0" smtClean="0"/>
                        <a:t>S</a:t>
                      </a:r>
                      <a:r>
                        <a:rPr lang="ko-KR" altLang="en-US" sz="1200" dirty="0" smtClean="0"/>
                        <a:t>사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카드소지여부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주택대출여부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전화상담을 받은 고객의 주택대출여부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개인대출여부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전화상담을 받은 고객의 개인대출여부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Contact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고객의 연락 받은 전화기기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유선전화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휴대폰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통화시간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고객과 통화 상담시간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연락시도횟수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상담</a:t>
                      </a:r>
                      <a:r>
                        <a:rPr lang="ko-KR" altLang="en-US" sz="1200" baseline="0" dirty="0" smtClean="0"/>
                        <a:t> 한 건에</a:t>
                      </a:r>
                      <a:r>
                        <a:rPr lang="ko-KR" altLang="en-US" sz="1200" dirty="0" smtClean="0"/>
                        <a:t> 대해 연락 시도 횟수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p_days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마지막 연락 후 재 연락까지 걸린 일자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과거통화횟수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연속형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과거</a:t>
                      </a:r>
                      <a:r>
                        <a:rPr lang="ko-KR" altLang="en-US" sz="1200" baseline="0" dirty="0" smtClean="0"/>
                        <a:t> 통화 횟수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계약여부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신용카드 계약 성공 여부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연락일자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범주형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연락일자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카드종류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상담 카드 고유 </a:t>
                      </a:r>
                      <a:r>
                        <a:rPr lang="en-US" altLang="ko-KR" sz="1200" dirty="0" smtClean="0"/>
                        <a:t>ID 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53"/>
            <a:ext cx="694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변수정의서</a:t>
            </a:r>
            <a:endParaRPr lang="ko-KR" altLang="en-US" sz="24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3126" y="1142984"/>
          <a:ext cx="89037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94"/>
                <a:gridCol w="2119264"/>
                <a:gridCol w="456884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변수명 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사용일자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Datetime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사용 일자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지역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b="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사용 지역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종로구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노원구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소비처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범주형</a:t>
                      </a:r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사용 </a:t>
                      </a:r>
                      <a:r>
                        <a:rPr lang="ko-KR" altLang="en-US" sz="1100" dirty="0" err="1" smtClean="0"/>
                        <a:t>소비처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동단위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주소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사용 세부 주소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소비처업종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소비처</a:t>
                      </a:r>
                      <a:r>
                        <a:rPr lang="ko-KR" altLang="en-US" sz="1100" dirty="0" smtClean="0"/>
                        <a:t> 업종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성별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사용 소비자 성별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연령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연속형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사용 소비자 연령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사용횟수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연속형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카드사용횟수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하루에 </a:t>
                      </a:r>
                      <a:r>
                        <a:rPr lang="en-US" altLang="ko-KR" sz="1100" dirty="0" smtClean="0"/>
                        <a:t>42</a:t>
                      </a:r>
                      <a:r>
                        <a:rPr lang="ko-KR" altLang="en-US" sz="1100" dirty="0" smtClean="0"/>
                        <a:t>세 모든 사람들이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dirty="0" smtClean="0"/>
                        <a:t>노원구의 유통업에서 사용한 </a:t>
                      </a:r>
                      <a:r>
                        <a:rPr lang="ko-KR" altLang="en-US" sz="1100" dirty="0" err="1" smtClean="0"/>
                        <a:t>갯수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사용금액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연속형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사용 금액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하루에 </a:t>
                      </a:r>
                      <a:r>
                        <a:rPr lang="en-US" altLang="ko-KR" sz="1100" dirty="0" smtClean="0"/>
                        <a:t>42</a:t>
                      </a:r>
                      <a:r>
                        <a:rPr lang="ko-KR" altLang="en-US" sz="1100" dirty="0" smtClean="0"/>
                        <a:t>세 노원구의 유통업에서 사용한 금액의 총합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사용카드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사용카드 </a:t>
                      </a:r>
                      <a:r>
                        <a:rPr lang="en-US" altLang="ko-KR" sz="1100" dirty="0" smtClean="0"/>
                        <a:t>ID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3126" y="4572008"/>
          <a:ext cx="8903701" cy="20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94"/>
                <a:gridCol w="2119264"/>
                <a:gridCol w="456884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변수명 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Card_ID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카드사 고유 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ko-KR" altLang="en-US" sz="1100" dirty="0" smtClean="0"/>
                        <a:t>값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신용카드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체크카드 분류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혜택분야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범주형</a:t>
                      </a:r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혜택 분야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소개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카드 소개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연회비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연회비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옵션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옵션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교통기능</a:t>
                      </a:r>
                      <a:r>
                        <a:rPr lang="en-US" altLang="ko-KR" sz="1100" dirty="0" smtClean="0"/>
                        <a:t>, IC </a:t>
                      </a:r>
                      <a:r>
                        <a:rPr lang="ko-KR" altLang="en-US" sz="1100" dirty="0" smtClean="0"/>
                        <a:t>기능 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가족카드 등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카드명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범주형</a:t>
                      </a:r>
                      <a:endParaRPr lang="ko-KR" altLang="en-US" sz="1100" dirty="0"/>
                    </a:p>
                  </a:txBody>
                  <a:tcPr marL="84420" marR="844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카드 명 </a:t>
                      </a:r>
                      <a:endParaRPr lang="ko-KR" altLang="en-US" sz="1100" dirty="0"/>
                    </a:p>
                  </a:txBody>
                  <a:tcPr marL="84420" marR="8442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화면 슬라이드 쇼(4:3)</PresentationFormat>
  <Paragraphs>113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ai0001</dc:creator>
  <cp:lastModifiedBy>Windows 사용자</cp:lastModifiedBy>
  <cp:revision>2</cp:revision>
  <dcterms:created xsi:type="dcterms:W3CDTF">2020-07-15T05:26:18Z</dcterms:created>
  <dcterms:modified xsi:type="dcterms:W3CDTF">2021-03-12T00:15:52Z</dcterms:modified>
</cp:coreProperties>
</file>