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d11cd82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d11cd82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cdb8fc28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cdb8fc28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cd79b6dd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cd79b6dd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37483e68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37483e68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cd79b6dd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cd79b6dd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37483e68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37483e68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cfc7ad9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cfc7ad9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37483e68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37483e68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cfc7ad9f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cfc7ad9f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d11cd82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d11cd82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rewmvd/heart-failure-clinical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ANLT 272 Final Project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Francis Segbe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Failure by Platelets 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375" y="1534550"/>
            <a:ext cx="5130229" cy="31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369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work: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155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Of the variables explored, only Serum Creatinine was found to be associated to heart failure survival.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 future works, we would explore binary classifiers to try to predict heart failure survival (e.g. Logistic Regression, KNN, etc.).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Objective and Methodology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08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objective for this assignment is to find variables that are associated to Heart Failure Survival.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perform appropriate Chi-Squared Test, Wilcoxon Rank Test, or T-Test to determine if a variable is associated to Heart Failure Survival.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750" y="1266325"/>
            <a:ext cx="5018700" cy="334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527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 About Our Data Set: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13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"/>
              <a:t>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original data collectors recorded 13 different features for 299 patients who experienced heart failure.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Of 299 patients, 203 survived, and 96 died.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There are 7 numerical features and 6 binary features.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Our primary variable of interest is the death event, which indicates if the patient died.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400" y="1617463"/>
            <a:ext cx="5031275" cy="13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6246" y="3450599"/>
            <a:ext cx="3808400" cy="10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3839400" y="3081300"/>
            <a:ext cx="280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Open Sans"/>
                <a:ea typeface="Open Sans"/>
                <a:cs typeface="Open Sans"/>
                <a:sym typeface="Open Sans"/>
              </a:rPr>
              <a:t>Summary of Binary Variables:</a:t>
            </a:r>
            <a:endParaRPr sz="12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839400" y="1150400"/>
            <a:ext cx="424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Open Sans"/>
                <a:ea typeface="Open Sans"/>
                <a:cs typeface="Open Sans"/>
                <a:sym typeface="Open Sans"/>
              </a:rPr>
              <a:t>Summary of Numeric Variables:</a:t>
            </a:r>
            <a:endParaRPr sz="1200" b="1" u="sng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Odds Ratio Exploration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13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plot to the right shows the point estimate and 95% confidence interval for the Odds Ratio between a binary predictor and the Heart Failure Survival variable.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value 1 is contained in each of the confidence interval shown.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indicates that we would not expect Chi-Sq test to show that there is association between any of these potential predictors and the Heart Failure Survival variable.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321" y="1013325"/>
            <a:ext cx="4401354" cy="330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145125"/>
            <a:ext cx="4706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Smoking Status and Heart Failure Survival.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520100" y="1026275"/>
            <a:ext cx="3287700" cy="3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first explored if there is an association between Smoking and Heart Failure using a Chi-Sq Test.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hypothesis for this test are:</a:t>
            </a:r>
            <a:endParaRPr/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H0: There is no association between Smoking and Heart Failure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H1: There is association between Smoking and Heart Failure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The test results are shown in the table to the bellow. 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Based on the results of the Chi-Sq , we fail to reject the notion that there Smoking and Heart Failure Survival aren’t associated.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00" y="4123550"/>
            <a:ext cx="3809475" cy="38495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20100" y="3754250"/>
            <a:ext cx="265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Open Sans"/>
                <a:ea typeface="Open Sans"/>
                <a:cs typeface="Open Sans"/>
                <a:sym typeface="Open Sans"/>
              </a:rPr>
              <a:t>Results of the Chi-Sq Test:</a:t>
            </a:r>
            <a:endParaRPr sz="12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300" y="839875"/>
            <a:ext cx="3666650" cy="39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152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Serum Creatinine and Heart Failure Survival: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next explore if there is a relationship Serum Creatinine and Heart Failure variables using a Wilcoxon Rank Test (Based on the distribution of the variable).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hypothesis for this test are:</a:t>
            </a:r>
            <a:endParaRPr/>
          </a:p>
          <a:p>
            <a:pPr marL="457200" lvl="0" indent="-28257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000"/>
              <a:t>H0: The Median Serum Creatinine Levels are same Heart Failure levels.</a:t>
            </a:r>
            <a:endParaRPr sz="1000"/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000"/>
              <a:t>H1: The Median Serum Creatinine Levels are different Heart Failure Survival levels.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The test results are shown in the table to the right. 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Based on the results of the Rank Test performed , we reject H0 and conclude the median Serum Creatinine Levels are different Heart Failure levels.</a:t>
            </a:r>
            <a:endParaRPr sz="10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200" y="1598586"/>
            <a:ext cx="5050175" cy="20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4450" y="3947300"/>
            <a:ext cx="2928374" cy="4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3279202" y="3658225"/>
            <a:ext cx="330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Open Sans"/>
                <a:ea typeface="Open Sans"/>
                <a:cs typeface="Open Sans"/>
                <a:sym typeface="Open Sans"/>
              </a:rPr>
              <a:t>Results of the Wilcoxon Rank Sum Test:</a:t>
            </a:r>
            <a:endParaRPr sz="12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279200" y="1311300"/>
            <a:ext cx="357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Open Sans"/>
                <a:ea typeface="Open Sans"/>
                <a:cs typeface="Open Sans"/>
                <a:sym typeface="Open Sans"/>
              </a:rPr>
              <a:t>Overall Distribution of Serum Creatinine:</a:t>
            </a:r>
            <a:endParaRPr sz="1200" b="1" u="sng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374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Anaemia and Heart Failure Survival: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15420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performed an analysis to determine if there is an association between anemia diagnosis and heart failure. Anemia can potentially be a risk factor for heart failure.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hypothesis for this test are:</a:t>
            </a:r>
            <a:endParaRPr>
              <a:solidFill>
                <a:srgbClr val="000000"/>
              </a:solidFill>
            </a:endParaRPr>
          </a:p>
          <a:p>
            <a:pPr marL="457200" lvl="0" indent="-2730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0909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H0: There is no association between anemia status and heart failure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survival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909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H1: There is an association between anemia status and heart failure survival.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The test results are shown in the table to the right. 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Applying the Chi-squared test yielded a test statistic of 1.042 and a p-value of 0.307. With a significance level of 0.05, we fail to reject the null hypothesis since the p-value is greater than 0.05.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Therefore, based on this sample, there is not sufficient evidence to conclude that there is a statistically significant association between anemia status and heart failure diagnosis. Further investigation may be warranted with a larger sample size.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193602" y="3810625"/>
            <a:ext cx="330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Open Sans"/>
                <a:ea typeface="Open Sans"/>
                <a:cs typeface="Open Sans"/>
                <a:sym typeface="Open Sans"/>
              </a:rPr>
              <a:t>Results of the Chi-Sq Test:</a:t>
            </a:r>
            <a:endParaRPr sz="12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875" y="1680601"/>
            <a:ext cx="3020726" cy="2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t="18314" r="724"/>
          <a:stretch/>
        </p:blipFill>
        <p:spPr>
          <a:xfrm>
            <a:off x="4193600" y="4179925"/>
            <a:ext cx="4400999" cy="4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479400"/>
            <a:ext cx="654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Creatinine_phosphokinase and Heart Failure Survival: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performed an analysis to determine if there is an association between creatine phosphokinase levels and heart failure diagnosis. Elevated creatine phosphokinase can be indicative of cardiac muscle damage</a:t>
            </a:r>
            <a:endParaRPr sz="11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Mann-Whitney U test was used to assess whether median creatine phosphokinase levels differ between patients with and without heart failure. This non-parametric test was selected since the enzyme values deviated from normality.</a:t>
            </a:r>
            <a:endParaRPr sz="11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1917"/>
                </a:solidFill>
              </a:rPr>
              <a:t>The hypothesis for this test are:</a:t>
            </a:r>
            <a:endParaRPr>
              <a:solidFill>
                <a:srgbClr val="1C1917"/>
              </a:solidFill>
            </a:endParaRPr>
          </a:p>
          <a:p>
            <a:pPr marL="457200" lvl="0" indent="-263525" algn="l" rtl="0">
              <a:spcBef>
                <a:spcPts val="1200"/>
              </a:spcBef>
              <a:spcAft>
                <a:spcPts val="0"/>
              </a:spcAft>
              <a:buClr>
                <a:srgbClr val="1C1917"/>
              </a:buClr>
              <a:buSzPct val="90909"/>
              <a:buChar char="●"/>
            </a:pPr>
            <a:r>
              <a:rPr lang="en" sz="11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H0: The median creatine phosphokinase levels are equal in heart failure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survival </a:t>
            </a:r>
            <a:r>
              <a:rPr lang="en" sz="11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non-heart failure patients.</a:t>
            </a:r>
            <a:endParaRPr sz="1000">
              <a:solidFill>
                <a:srgbClr val="1C1917"/>
              </a:solidFill>
            </a:endParaRPr>
          </a:p>
          <a:p>
            <a:pPr marL="457200" lvl="0" indent="-263525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ct val="90909"/>
              <a:buChar char="●"/>
            </a:pPr>
            <a:r>
              <a:rPr lang="en" sz="11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H1: The median creatine phosphokinase levels differ between heart failure </a:t>
            </a: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survival</a:t>
            </a:r>
            <a:r>
              <a:rPr lang="en" sz="11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non-heart failure patients.</a:t>
            </a:r>
            <a:endParaRPr sz="11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67017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ct val="100000"/>
              <a:buFont typeface="Roboto"/>
              <a:buChar char="●"/>
            </a:pPr>
            <a:endParaRPr sz="11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C1917"/>
                </a:solidFill>
              </a:rPr>
              <a:t>The test results are shown in the table to the right. </a:t>
            </a:r>
            <a:endParaRPr sz="1000">
              <a:solidFill>
                <a:srgbClr val="1C191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Applying the Mann-Whitney U test yielded a test statistic of 9,420 and a p-value of 0.68. With a significance level of 0.05, we fail to reject the null hypothesis since the p-value is greater than 0.05.</a:t>
            </a:r>
            <a:endParaRPr sz="11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Therefore, based on this sample, there is not sufficient evidence to conclude that median creatine phosphokinase levels differ significantly between heart failure and non-heart failure patients. Further investigation may be warranted with a larger sample size or more targeted cardiac enzyme tests.</a:t>
            </a:r>
            <a:endParaRPr sz="1000">
              <a:solidFill>
                <a:srgbClr val="1C1917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352875" y="3658225"/>
            <a:ext cx="45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Open Sans"/>
                <a:ea typeface="Open Sans"/>
                <a:cs typeface="Open Sans"/>
                <a:sym typeface="Open Sans"/>
              </a:rPr>
              <a:t>Results of the Mann-Whitney/Wilcoxon Rank Sum Test:</a:t>
            </a:r>
            <a:endParaRPr sz="12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279200" y="1311300"/>
            <a:ext cx="408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Open Sans"/>
                <a:ea typeface="Open Sans"/>
                <a:cs typeface="Open Sans"/>
                <a:sym typeface="Open Sans"/>
              </a:rPr>
              <a:t>Overall Distribution of Creatinine_phosphokinase:</a:t>
            </a:r>
            <a:endParaRPr sz="12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t="4807"/>
          <a:stretch/>
        </p:blipFill>
        <p:spPr>
          <a:xfrm>
            <a:off x="3352875" y="1718700"/>
            <a:ext cx="4436076" cy="17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t="10289" r="1980"/>
          <a:stretch/>
        </p:blipFill>
        <p:spPr>
          <a:xfrm>
            <a:off x="3352875" y="4027525"/>
            <a:ext cx="5517849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751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Failures by High Blood Pressure  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875" y="1215600"/>
            <a:ext cx="5360667" cy="352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50" y="3882150"/>
            <a:ext cx="2508799" cy="6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Open Sans</vt:lpstr>
      <vt:lpstr>PT Sans Narrow</vt:lpstr>
      <vt:lpstr>Roboto</vt:lpstr>
      <vt:lpstr>Tropic</vt:lpstr>
      <vt:lpstr>ANLT 272 Final Project</vt:lpstr>
      <vt:lpstr>Introduction: Objective and Methodology</vt:lpstr>
      <vt:lpstr>General Info About Our Data Set:</vt:lpstr>
      <vt:lpstr>Odds Ratio Exploration</vt:lpstr>
      <vt:lpstr>Smoking Status and Heart Failure Survival.</vt:lpstr>
      <vt:lpstr>Serum Creatinine and Heart Failure Survival:</vt:lpstr>
      <vt:lpstr>Anaemia and Heart Failure Survival:</vt:lpstr>
      <vt:lpstr>Creatinine_phosphokinase and Heart Failure Survival:</vt:lpstr>
      <vt:lpstr>Heart Failures by High Blood Pressure  </vt:lpstr>
      <vt:lpstr>Heart Failure by Platelets </vt:lpstr>
      <vt:lpstr>Conclusion and Future work: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ANLT 272 Final Project</dc:title>
  <cp:lastModifiedBy>Francis Kwame Segbe</cp:lastModifiedBy>
  <cp:revision>1</cp:revision>
  <dcterms:modified xsi:type="dcterms:W3CDTF">2023-10-31T07:38:57Z</dcterms:modified>
</cp:coreProperties>
</file>