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D8858-90A5-48E5-9117-6CC01BEF6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EC602A-843D-4E7C-BC11-713CB7682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722834-C685-46C8-A4E5-BD20C0363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C2AC-E583-4593-85A9-C60770B23E38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C94FA-3359-43EB-A2F8-C0BE884B3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19ED1-7F2D-4D3D-8397-FE467E11E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D0CFB-8E8D-4986-9CF2-F562319E2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75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8AB55-53C9-48AA-8090-479221186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9A54D0-2892-4ED7-853D-C697E2503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F65FD0-5DB9-47CB-957E-4C54E0CDF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C2AC-E583-4593-85A9-C60770B23E38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D10D8F-B795-4CA8-A73A-DD21A959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4E006B-7302-4418-ACFE-B268570A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D0CFB-8E8D-4986-9CF2-F562319E2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13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1FD04C-2FB7-4F31-B10A-DA4131283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D0AE92-E723-4B06-8987-8CD4ECCCC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C19426-D5D4-4E4F-93AB-DD74F57A4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C2AC-E583-4593-85A9-C60770B23E38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D83237-1A3A-4C85-B32B-9C7F9C962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EE81E3-BD6F-4FB8-9D6D-C61442C23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D0CFB-8E8D-4986-9CF2-F562319E2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44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7E7D3-B10B-4F65-980E-64CA28B1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D9E508-9DF8-47FD-BF76-5B2B1C4CE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39AE69-E024-4DB8-81B3-A5E761A5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C2AC-E583-4593-85A9-C60770B23E38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31AC45-F055-42B8-852C-E4E195E8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2C056-BF26-4FEF-9C39-F94933E2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D0CFB-8E8D-4986-9CF2-F562319E2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91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6F369-DD81-44C2-89A6-F51C65CD7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146328-6E39-4425-A3EB-13870CDA1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A67192-693C-4FAC-8798-1CFE56FD0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C2AC-E583-4593-85A9-C60770B23E38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70146C-9BA8-466D-95F3-A28878222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B5A6E8-800D-42AA-84F8-E56E8E94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D0CFB-8E8D-4986-9CF2-F562319E2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218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F071F-89BB-4A85-A148-D045644D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ECD75E-C954-4687-82A4-E29C2900F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BBEAAB-7E5F-4BD6-8F87-162A19F70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3CAD06-D02D-4057-8D37-0CAFFBA13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C2AC-E583-4593-85A9-C60770B23E38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A981FD-2E89-4B4E-95BF-185710811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BCCA5F-F49B-4F07-8F44-A8D8E95E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D0CFB-8E8D-4986-9CF2-F562319E2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97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E774F-29F9-47B4-8116-598A65B3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B17E98-FB0C-462D-8974-B7BA36870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9C3548-0B51-4FE2-B67D-7503627CB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99FC5E-7992-41D7-99F6-5F6A09C54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70A3C1-CB6C-405C-9AE7-25A36A323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DA4447-A64E-4EBF-A3A6-DE531361E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C2AC-E583-4593-85A9-C60770B23E38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ECC585-94C4-44F8-A2AD-4D1F6125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28AD6A-825D-4FB3-9005-DA601885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D0CFB-8E8D-4986-9CF2-F562319E2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7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D05DB-DCEC-4959-A8C0-D6270C94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BE6231-07FE-48A9-9E94-8C3302093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C2AC-E583-4593-85A9-C60770B23E38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D55553-5B54-444A-BA0D-1D075FFAE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85A90E-DA7C-401C-9950-0B1FD2C0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D0CFB-8E8D-4986-9CF2-F562319E2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03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CAACD4-C36E-454D-9AAE-38153184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C2AC-E583-4593-85A9-C60770B23E38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0013A3-D7FD-4030-B6DD-0CD265E46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CB8A2C-077D-4379-A66C-B07B4EC9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D0CFB-8E8D-4986-9CF2-F562319E2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566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CD395-702A-4CEB-A0CA-B904D92EF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F56B3D-FB93-4BA1-B147-E898FCFE9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D76863-3B8A-46E0-9AE3-C4328EF41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6D6188-4568-40A8-B20F-69EFCCCAC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C2AC-E583-4593-85A9-C60770B23E38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4EB8A-DCC7-4739-9D28-2550FB11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5D0AAE-A371-40D6-BCF0-4FB7B69D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D0CFB-8E8D-4986-9CF2-F562319E2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96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BBCF-2EFC-49C8-908E-74855C66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D8FAC9-D32E-49D3-96FB-73F489048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BA4957-3F58-4354-B1A2-37E00F643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CC3E3A-FB36-4CFF-9D4A-71A87A9BC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C2AC-E583-4593-85A9-C60770B23E38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39CE9A-0D48-4D62-9B2F-DD4343311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55828E-520A-4ED6-B657-66781C9E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D0CFB-8E8D-4986-9CF2-F562319E2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65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4D1DB2-75CA-4B8C-9C58-2034242D9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4E3C06-0DB0-4549-B41A-AB1646EE1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6EDE69-128D-41C3-BB0E-0A702366F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AC2AC-E583-4593-85A9-C60770B23E38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4DE7E-E926-4113-BF51-780C858EA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87E726-BC27-4261-B62A-CF8F3D8C7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D0CFB-8E8D-4986-9CF2-F562319E2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10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995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Baek Kwan-Gu</dc:creator>
  <cp:lastModifiedBy>Baek Kwan-Gu</cp:lastModifiedBy>
  <cp:revision>2</cp:revision>
  <dcterms:created xsi:type="dcterms:W3CDTF">2020-09-14T16:11:36Z</dcterms:created>
  <dcterms:modified xsi:type="dcterms:W3CDTF">2020-09-14T18:43:56Z</dcterms:modified>
</cp:coreProperties>
</file>