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8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93D3F5-BC10-43CF-A175-07B72A2C822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110773F-9C0D-40AF-8D1C-610BCCE58A93}">
      <dgm:prSet/>
      <dgm:spPr/>
      <dgm:t>
        <a:bodyPr/>
        <a:lstStyle/>
        <a:p>
          <a:r>
            <a:rPr lang="ko-KR"/>
            <a:t>시맨틱 분할: 비슷한 맥락(픽셀)을 갖는 조각(세그먼트)으로 분할</a:t>
          </a:r>
          <a:endParaRPr lang="en-US"/>
        </a:p>
      </dgm:t>
    </dgm:pt>
    <dgm:pt modelId="{DC15113F-7AC6-41BA-BEEA-3BEEE80C359A}" type="parTrans" cxnId="{DA8F09D6-9046-4C0D-BA76-BB2DAC193B25}">
      <dgm:prSet/>
      <dgm:spPr/>
      <dgm:t>
        <a:bodyPr/>
        <a:lstStyle/>
        <a:p>
          <a:endParaRPr lang="en-US"/>
        </a:p>
      </dgm:t>
    </dgm:pt>
    <dgm:pt modelId="{246D7680-B77C-443A-AA79-49A4834563D3}" type="sibTrans" cxnId="{DA8F09D6-9046-4C0D-BA76-BB2DAC193B25}">
      <dgm:prSet/>
      <dgm:spPr/>
      <dgm:t>
        <a:bodyPr/>
        <a:lstStyle/>
        <a:p>
          <a:endParaRPr lang="en-US"/>
        </a:p>
      </dgm:t>
    </dgm:pt>
    <dgm:pt modelId="{209F5A70-49A0-4A0E-B0EF-4FDA2EB48862}">
      <dgm:prSet/>
      <dgm:spPr/>
      <dgm:t>
        <a:bodyPr/>
        <a:lstStyle/>
        <a:p>
          <a:r>
            <a:rPr lang="ko-KR" dirty="0"/>
            <a:t>적용: 자율 주행에서 보행자/도로/나무 세그먼트로 나누는 작업</a:t>
          </a:r>
          <a:endParaRPr lang="en-US" dirty="0"/>
        </a:p>
      </dgm:t>
    </dgm:pt>
    <dgm:pt modelId="{2DC1AE5B-7532-4B4B-9838-2D53BE7C25CC}" type="parTrans" cxnId="{68F869A7-D8EC-4390-AEF3-5406FF3011D8}">
      <dgm:prSet/>
      <dgm:spPr/>
      <dgm:t>
        <a:bodyPr/>
        <a:lstStyle/>
        <a:p>
          <a:endParaRPr lang="en-US"/>
        </a:p>
      </dgm:t>
    </dgm:pt>
    <dgm:pt modelId="{8BDEEE1A-8270-4C03-86B1-F7FE63F4F0FA}" type="sibTrans" cxnId="{68F869A7-D8EC-4390-AEF3-5406FF3011D8}">
      <dgm:prSet/>
      <dgm:spPr/>
      <dgm:t>
        <a:bodyPr/>
        <a:lstStyle/>
        <a:p>
          <a:endParaRPr lang="en-US"/>
        </a:p>
      </dgm:t>
    </dgm:pt>
    <dgm:pt modelId="{0FF88ED5-E59C-4A9C-8D3A-429F3BAFD3DF}">
      <dgm:prSet/>
      <dgm:spPr/>
      <dgm:t>
        <a:bodyPr/>
        <a:lstStyle/>
        <a:p>
          <a:r>
            <a:rPr lang="ko-KR"/>
            <a:t>이 책에서는 위 작업보다 비교적 쉬운 색상 분할을 다룸</a:t>
          </a:r>
          <a:endParaRPr lang="en-US"/>
        </a:p>
      </dgm:t>
    </dgm:pt>
    <dgm:pt modelId="{10AA6042-D7EC-474C-A36F-C9A86FF616DD}" type="parTrans" cxnId="{FC7B5ECF-66A4-4521-B278-7D9361A9C090}">
      <dgm:prSet/>
      <dgm:spPr/>
      <dgm:t>
        <a:bodyPr/>
        <a:lstStyle/>
        <a:p>
          <a:endParaRPr lang="en-US"/>
        </a:p>
      </dgm:t>
    </dgm:pt>
    <dgm:pt modelId="{9F2813F6-24C6-4880-97CB-A2ADCC5FCD23}" type="sibTrans" cxnId="{FC7B5ECF-66A4-4521-B278-7D9361A9C090}">
      <dgm:prSet/>
      <dgm:spPr/>
      <dgm:t>
        <a:bodyPr/>
        <a:lstStyle/>
        <a:p>
          <a:endParaRPr lang="en-US"/>
        </a:p>
      </dgm:t>
    </dgm:pt>
    <dgm:pt modelId="{A0DD8AAA-722A-47EC-BA6B-3A71504CAB32}">
      <dgm:prSet/>
      <dgm:spPr/>
      <dgm:t>
        <a:bodyPr/>
        <a:lstStyle/>
        <a:p>
          <a:r>
            <a:rPr lang="ko-KR"/>
            <a:t>예시: 인공위성 사진에서 산림 면적 계산</a:t>
          </a:r>
          <a:endParaRPr lang="en-US"/>
        </a:p>
      </dgm:t>
    </dgm:pt>
    <dgm:pt modelId="{88126770-C32B-4D45-AC91-1B0AAB2FAB6E}" type="parTrans" cxnId="{8CA14B29-C6EF-4710-8A90-E0FE133ABD3E}">
      <dgm:prSet/>
      <dgm:spPr/>
      <dgm:t>
        <a:bodyPr/>
        <a:lstStyle/>
        <a:p>
          <a:endParaRPr lang="en-US"/>
        </a:p>
      </dgm:t>
    </dgm:pt>
    <dgm:pt modelId="{E263706A-7B63-4A8A-BFDB-B58E88B0D06B}" type="sibTrans" cxnId="{8CA14B29-C6EF-4710-8A90-E0FE133ABD3E}">
      <dgm:prSet/>
      <dgm:spPr/>
      <dgm:t>
        <a:bodyPr/>
        <a:lstStyle/>
        <a:p>
          <a:endParaRPr lang="en-US"/>
        </a:p>
      </dgm:t>
    </dgm:pt>
    <dgm:pt modelId="{33560968-2603-48FD-B0DC-F099DCBC9080}" type="pres">
      <dgm:prSet presAssocID="{1F93D3F5-BC10-43CF-A175-07B72A2C822E}" presName="root" presStyleCnt="0">
        <dgm:presLayoutVars>
          <dgm:dir/>
          <dgm:resizeHandles val="exact"/>
        </dgm:presLayoutVars>
      </dgm:prSet>
      <dgm:spPr/>
    </dgm:pt>
    <dgm:pt modelId="{F2EC7C27-0832-47D5-A3BB-7020555EAB71}" type="pres">
      <dgm:prSet presAssocID="{C110773F-9C0D-40AF-8D1C-610BCCE58A93}" presName="compNode" presStyleCnt="0"/>
      <dgm:spPr/>
    </dgm:pt>
    <dgm:pt modelId="{D7F953A9-2AFD-4FFB-A468-5B5DAA84E569}" type="pres">
      <dgm:prSet presAssocID="{C110773F-9C0D-40AF-8D1C-610BCCE58A93}" presName="bgRect" presStyleLbl="bgShp" presStyleIdx="0" presStyleCnt="4"/>
      <dgm:spPr/>
    </dgm:pt>
    <dgm:pt modelId="{D4933CEA-CCCF-4782-A766-810522645C8E}" type="pres">
      <dgm:prSet presAssocID="{C110773F-9C0D-40AF-8D1C-610BCCE58A9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1AC83DEF-6242-4BCD-90D0-387A01B341CB}" type="pres">
      <dgm:prSet presAssocID="{C110773F-9C0D-40AF-8D1C-610BCCE58A93}" presName="spaceRect" presStyleCnt="0"/>
      <dgm:spPr/>
    </dgm:pt>
    <dgm:pt modelId="{BA4597D9-6828-42BE-A63A-8D941213C2FB}" type="pres">
      <dgm:prSet presAssocID="{C110773F-9C0D-40AF-8D1C-610BCCE58A93}" presName="parTx" presStyleLbl="revTx" presStyleIdx="0" presStyleCnt="4">
        <dgm:presLayoutVars>
          <dgm:chMax val="0"/>
          <dgm:chPref val="0"/>
        </dgm:presLayoutVars>
      </dgm:prSet>
      <dgm:spPr/>
    </dgm:pt>
    <dgm:pt modelId="{F5629409-A395-4301-BB97-03DBC78F3F9C}" type="pres">
      <dgm:prSet presAssocID="{246D7680-B77C-443A-AA79-49A4834563D3}" presName="sibTrans" presStyleCnt="0"/>
      <dgm:spPr/>
    </dgm:pt>
    <dgm:pt modelId="{C74EC242-E767-4071-9D98-9B629CA3B548}" type="pres">
      <dgm:prSet presAssocID="{209F5A70-49A0-4A0E-B0EF-4FDA2EB48862}" presName="compNode" presStyleCnt="0"/>
      <dgm:spPr/>
    </dgm:pt>
    <dgm:pt modelId="{6A6EB0FF-2C58-4307-A56C-2DF8E0D3FF84}" type="pres">
      <dgm:prSet presAssocID="{209F5A70-49A0-4A0E-B0EF-4FDA2EB48862}" presName="bgRect" presStyleLbl="bgShp" presStyleIdx="1" presStyleCnt="4"/>
      <dgm:spPr/>
    </dgm:pt>
    <dgm:pt modelId="{74CB7B06-ACE6-4E43-A81B-4EF793F4B75C}" type="pres">
      <dgm:prSet presAssocID="{209F5A70-49A0-4A0E-B0EF-4FDA2EB4886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F5BCE34E-352E-417A-A104-9FD83C1CE7EA}" type="pres">
      <dgm:prSet presAssocID="{209F5A70-49A0-4A0E-B0EF-4FDA2EB48862}" presName="spaceRect" presStyleCnt="0"/>
      <dgm:spPr/>
    </dgm:pt>
    <dgm:pt modelId="{AFD1AE45-EC98-48FF-89D3-2E4722EB46AA}" type="pres">
      <dgm:prSet presAssocID="{209F5A70-49A0-4A0E-B0EF-4FDA2EB48862}" presName="parTx" presStyleLbl="revTx" presStyleIdx="1" presStyleCnt="4">
        <dgm:presLayoutVars>
          <dgm:chMax val="0"/>
          <dgm:chPref val="0"/>
        </dgm:presLayoutVars>
      </dgm:prSet>
      <dgm:spPr/>
    </dgm:pt>
    <dgm:pt modelId="{BC948FC6-CC67-47C7-B51B-FC47646057D3}" type="pres">
      <dgm:prSet presAssocID="{8BDEEE1A-8270-4C03-86B1-F7FE63F4F0FA}" presName="sibTrans" presStyleCnt="0"/>
      <dgm:spPr/>
    </dgm:pt>
    <dgm:pt modelId="{5A2BB9FA-8314-42ED-990B-5173E601D006}" type="pres">
      <dgm:prSet presAssocID="{0FF88ED5-E59C-4A9C-8D3A-429F3BAFD3DF}" presName="compNode" presStyleCnt="0"/>
      <dgm:spPr/>
    </dgm:pt>
    <dgm:pt modelId="{63B21CCE-DE3C-4640-A962-B24956A1765C}" type="pres">
      <dgm:prSet presAssocID="{0FF88ED5-E59C-4A9C-8D3A-429F3BAFD3DF}" presName="bgRect" presStyleLbl="bgShp" presStyleIdx="2" presStyleCnt="4"/>
      <dgm:spPr/>
    </dgm:pt>
    <dgm:pt modelId="{C043671B-E324-46B1-9EA7-6302DA2AC7AC}" type="pres">
      <dgm:prSet presAssocID="{0FF88ED5-E59C-4A9C-8D3A-429F3BAFD3D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EC821B2-4CED-475F-9756-F543F509F73C}" type="pres">
      <dgm:prSet presAssocID="{0FF88ED5-E59C-4A9C-8D3A-429F3BAFD3DF}" presName="spaceRect" presStyleCnt="0"/>
      <dgm:spPr/>
    </dgm:pt>
    <dgm:pt modelId="{C421ACC1-D10E-46DD-880F-D33289086A95}" type="pres">
      <dgm:prSet presAssocID="{0FF88ED5-E59C-4A9C-8D3A-429F3BAFD3DF}" presName="parTx" presStyleLbl="revTx" presStyleIdx="2" presStyleCnt="4">
        <dgm:presLayoutVars>
          <dgm:chMax val="0"/>
          <dgm:chPref val="0"/>
        </dgm:presLayoutVars>
      </dgm:prSet>
      <dgm:spPr/>
    </dgm:pt>
    <dgm:pt modelId="{1CBC21C3-BC5B-4031-8674-AA052B982CCF}" type="pres">
      <dgm:prSet presAssocID="{9F2813F6-24C6-4880-97CB-A2ADCC5FCD23}" presName="sibTrans" presStyleCnt="0"/>
      <dgm:spPr/>
    </dgm:pt>
    <dgm:pt modelId="{0B9B33AE-F098-48D4-A481-8D0B631A8978}" type="pres">
      <dgm:prSet presAssocID="{A0DD8AAA-722A-47EC-BA6B-3A71504CAB32}" presName="compNode" presStyleCnt="0"/>
      <dgm:spPr/>
    </dgm:pt>
    <dgm:pt modelId="{074066EA-B8D4-4E1A-906A-BECAE4AD8EC2}" type="pres">
      <dgm:prSet presAssocID="{A0DD8AAA-722A-47EC-BA6B-3A71504CAB32}" presName="bgRect" presStyleLbl="bgShp" presStyleIdx="3" presStyleCnt="4"/>
      <dgm:spPr/>
    </dgm:pt>
    <dgm:pt modelId="{AB2D52B9-3E5E-4439-82A4-A4A90029E476}" type="pres">
      <dgm:prSet presAssocID="{A0DD8AAA-722A-47EC-BA6B-3A71504CAB3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29A7B73A-405C-4298-BD67-D5E92E139698}" type="pres">
      <dgm:prSet presAssocID="{A0DD8AAA-722A-47EC-BA6B-3A71504CAB32}" presName="spaceRect" presStyleCnt="0"/>
      <dgm:spPr/>
    </dgm:pt>
    <dgm:pt modelId="{22AC8364-864A-4F66-8D17-A0058DD06F7F}" type="pres">
      <dgm:prSet presAssocID="{A0DD8AAA-722A-47EC-BA6B-3A71504CAB3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CA14B29-C6EF-4710-8A90-E0FE133ABD3E}" srcId="{1F93D3F5-BC10-43CF-A175-07B72A2C822E}" destId="{A0DD8AAA-722A-47EC-BA6B-3A71504CAB32}" srcOrd="3" destOrd="0" parTransId="{88126770-C32B-4D45-AC91-1B0AAB2FAB6E}" sibTransId="{E263706A-7B63-4A8A-BFDB-B58E88B0D06B}"/>
    <dgm:cxn modelId="{6F4CF062-C223-4698-B4A6-20A1512379D2}" type="presOf" srcId="{A0DD8AAA-722A-47EC-BA6B-3A71504CAB32}" destId="{22AC8364-864A-4F66-8D17-A0058DD06F7F}" srcOrd="0" destOrd="0" presId="urn:microsoft.com/office/officeart/2018/2/layout/IconVerticalSolidList"/>
    <dgm:cxn modelId="{08F2E756-9E4F-473B-9C00-A01B6EC60E7C}" type="presOf" srcId="{0FF88ED5-E59C-4A9C-8D3A-429F3BAFD3DF}" destId="{C421ACC1-D10E-46DD-880F-D33289086A95}" srcOrd="0" destOrd="0" presId="urn:microsoft.com/office/officeart/2018/2/layout/IconVerticalSolidList"/>
    <dgm:cxn modelId="{E7C62484-1802-4910-B68E-21135B7A1208}" type="presOf" srcId="{C110773F-9C0D-40AF-8D1C-610BCCE58A93}" destId="{BA4597D9-6828-42BE-A63A-8D941213C2FB}" srcOrd="0" destOrd="0" presId="urn:microsoft.com/office/officeart/2018/2/layout/IconVerticalSolidList"/>
    <dgm:cxn modelId="{68F869A7-D8EC-4390-AEF3-5406FF3011D8}" srcId="{1F93D3F5-BC10-43CF-A175-07B72A2C822E}" destId="{209F5A70-49A0-4A0E-B0EF-4FDA2EB48862}" srcOrd="1" destOrd="0" parTransId="{2DC1AE5B-7532-4B4B-9838-2D53BE7C25CC}" sibTransId="{8BDEEE1A-8270-4C03-86B1-F7FE63F4F0FA}"/>
    <dgm:cxn modelId="{FC7B5ECF-66A4-4521-B278-7D9361A9C090}" srcId="{1F93D3F5-BC10-43CF-A175-07B72A2C822E}" destId="{0FF88ED5-E59C-4A9C-8D3A-429F3BAFD3DF}" srcOrd="2" destOrd="0" parTransId="{10AA6042-D7EC-474C-A36F-C9A86FF616DD}" sibTransId="{9F2813F6-24C6-4880-97CB-A2ADCC5FCD23}"/>
    <dgm:cxn modelId="{DA8F09D6-9046-4C0D-BA76-BB2DAC193B25}" srcId="{1F93D3F5-BC10-43CF-A175-07B72A2C822E}" destId="{C110773F-9C0D-40AF-8D1C-610BCCE58A93}" srcOrd="0" destOrd="0" parTransId="{DC15113F-7AC6-41BA-BEEA-3BEEE80C359A}" sibTransId="{246D7680-B77C-443A-AA79-49A4834563D3}"/>
    <dgm:cxn modelId="{0CAAA3E6-563B-4AE8-BE95-C9514C8D211B}" type="presOf" srcId="{209F5A70-49A0-4A0E-B0EF-4FDA2EB48862}" destId="{AFD1AE45-EC98-48FF-89D3-2E4722EB46AA}" srcOrd="0" destOrd="0" presId="urn:microsoft.com/office/officeart/2018/2/layout/IconVerticalSolidList"/>
    <dgm:cxn modelId="{2E5C10F7-C761-4F3B-B40F-2343655236E0}" type="presOf" srcId="{1F93D3F5-BC10-43CF-A175-07B72A2C822E}" destId="{33560968-2603-48FD-B0DC-F099DCBC9080}" srcOrd="0" destOrd="0" presId="urn:microsoft.com/office/officeart/2018/2/layout/IconVerticalSolidList"/>
    <dgm:cxn modelId="{E19D4EDC-F3C3-4098-A363-217555AD7884}" type="presParOf" srcId="{33560968-2603-48FD-B0DC-F099DCBC9080}" destId="{F2EC7C27-0832-47D5-A3BB-7020555EAB71}" srcOrd="0" destOrd="0" presId="urn:microsoft.com/office/officeart/2018/2/layout/IconVerticalSolidList"/>
    <dgm:cxn modelId="{7EF58930-5A68-40B3-BC10-76B92D6A7211}" type="presParOf" srcId="{F2EC7C27-0832-47D5-A3BB-7020555EAB71}" destId="{D7F953A9-2AFD-4FFB-A468-5B5DAA84E569}" srcOrd="0" destOrd="0" presId="urn:microsoft.com/office/officeart/2018/2/layout/IconVerticalSolidList"/>
    <dgm:cxn modelId="{3792B054-2302-47FD-8A89-1D9B639817F2}" type="presParOf" srcId="{F2EC7C27-0832-47D5-A3BB-7020555EAB71}" destId="{D4933CEA-CCCF-4782-A766-810522645C8E}" srcOrd="1" destOrd="0" presId="urn:microsoft.com/office/officeart/2018/2/layout/IconVerticalSolidList"/>
    <dgm:cxn modelId="{8174BA65-764C-454E-9822-D768C4AF691F}" type="presParOf" srcId="{F2EC7C27-0832-47D5-A3BB-7020555EAB71}" destId="{1AC83DEF-6242-4BCD-90D0-387A01B341CB}" srcOrd="2" destOrd="0" presId="urn:microsoft.com/office/officeart/2018/2/layout/IconVerticalSolidList"/>
    <dgm:cxn modelId="{E65835A9-FF3D-438E-BAA7-CE60C226C242}" type="presParOf" srcId="{F2EC7C27-0832-47D5-A3BB-7020555EAB71}" destId="{BA4597D9-6828-42BE-A63A-8D941213C2FB}" srcOrd="3" destOrd="0" presId="urn:microsoft.com/office/officeart/2018/2/layout/IconVerticalSolidList"/>
    <dgm:cxn modelId="{69017986-4EDD-439D-8A09-E681A7F866C7}" type="presParOf" srcId="{33560968-2603-48FD-B0DC-F099DCBC9080}" destId="{F5629409-A395-4301-BB97-03DBC78F3F9C}" srcOrd="1" destOrd="0" presId="urn:microsoft.com/office/officeart/2018/2/layout/IconVerticalSolidList"/>
    <dgm:cxn modelId="{8FC0DDE3-BBAA-4996-8770-186897C03803}" type="presParOf" srcId="{33560968-2603-48FD-B0DC-F099DCBC9080}" destId="{C74EC242-E767-4071-9D98-9B629CA3B548}" srcOrd="2" destOrd="0" presId="urn:microsoft.com/office/officeart/2018/2/layout/IconVerticalSolidList"/>
    <dgm:cxn modelId="{21B864B9-E554-41B2-8956-75560AEF3A69}" type="presParOf" srcId="{C74EC242-E767-4071-9D98-9B629CA3B548}" destId="{6A6EB0FF-2C58-4307-A56C-2DF8E0D3FF84}" srcOrd="0" destOrd="0" presId="urn:microsoft.com/office/officeart/2018/2/layout/IconVerticalSolidList"/>
    <dgm:cxn modelId="{5728E4B7-C359-4A58-9587-DCDFF4044B3B}" type="presParOf" srcId="{C74EC242-E767-4071-9D98-9B629CA3B548}" destId="{74CB7B06-ACE6-4E43-A81B-4EF793F4B75C}" srcOrd="1" destOrd="0" presId="urn:microsoft.com/office/officeart/2018/2/layout/IconVerticalSolidList"/>
    <dgm:cxn modelId="{BA4189B3-3C3D-4F6F-90CD-87F9E684A31F}" type="presParOf" srcId="{C74EC242-E767-4071-9D98-9B629CA3B548}" destId="{F5BCE34E-352E-417A-A104-9FD83C1CE7EA}" srcOrd="2" destOrd="0" presId="urn:microsoft.com/office/officeart/2018/2/layout/IconVerticalSolidList"/>
    <dgm:cxn modelId="{48A7AFFC-CC83-4E53-84A0-7B81BC575DDC}" type="presParOf" srcId="{C74EC242-E767-4071-9D98-9B629CA3B548}" destId="{AFD1AE45-EC98-48FF-89D3-2E4722EB46AA}" srcOrd="3" destOrd="0" presId="urn:microsoft.com/office/officeart/2018/2/layout/IconVerticalSolidList"/>
    <dgm:cxn modelId="{69297E98-E884-4834-A536-68B16E46F090}" type="presParOf" srcId="{33560968-2603-48FD-B0DC-F099DCBC9080}" destId="{BC948FC6-CC67-47C7-B51B-FC47646057D3}" srcOrd="3" destOrd="0" presId="urn:microsoft.com/office/officeart/2018/2/layout/IconVerticalSolidList"/>
    <dgm:cxn modelId="{036E70B8-9C27-45CC-874D-82147769365B}" type="presParOf" srcId="{33560968-2603-48FD-B0DC-F099DCBC9080}" destId="{5A2BB9FA-8314-42ED-990B-5173E601D006}" srcOrd="4" destOrd="0" presId="urn:microsoft.com/office/officeart/2018/2/layout/IconVerticalSolidList"/>
    <dgm:cxn modelId="{35615B65-64BB-4675-87B3-620D31D63BB1}" type="presParOf" srcId="{5A2BB9FA-8314-42ED-990B-5173E601D006}" destId="{63B21CCE-DE3C-4640-A962-B24956A1765C}" srcOrd="0" destOrd="0" presId="urn:microsoft.com/office/officeart/2018/2/layout/IconVerticalSolidList"/>
    <dgm:cxn modelId="{F4C6C5B7-309F-4B92-AAB4-223BCEAE08E2}" type="presParOf" srcId="{5A2BB9FA-8314-42ED-990B-5173E601D006}" destId="{C043671B-E324-46B1-9EA7-6302DA2AC7AC}" srcOrd="1" destOrd="0" presId="urn:microsoft.com/office/officeart/2018/2/layout/IconVerticalSolidList"/>
    <dgm:cxn modelId="{E63A1DFC-66B6-4DBD-A885-39EB17F2375B}" type="presParOf" srcId="{5A2BB9FA-8314-42ED-990B-5173E601D006}" destId="{3EC821B2-4CED-475F-9756-F543F509F73C}" srcOrd="2" destOrd="0" presId="urn:microsoft.com/office/officeart/2018/2/layout/IconVerticalSolidList"/>
    <dgm:cxn modelId="{A8187752-3E47-47BA-BFBE-E82CAB8E3511}" type="presParOf" srcId="{5A2BB9FA-8314-42ED-990B-5173E601D006}" destId="{C421ACC1-D10E-46DD-880F-D33289086A95}" srcOrd="3" destOrd="0" presId="urn:microsoft.com/office/officeart/2018/2/layout/IconVerticalSolidList"/>
    <dgm:cxn modelId="{C553C867-E0F3-42AF-A04C-CBF76514DD6E}" type="presParOf" srcId="{33560968-2603-48FD-B0DC-F099DCBC9080}" destId="{1CBC21C3-BC5B-4031-8674-AA052B982CCF}" srcOrd="5" destOrd="0" presId="urn:microsoft.com/office/officeart/2018/2/layout/IconVerticalSolidList"/>
    <dgm:cxn modelId="{2628E0A4-65E3-471F-8C8C-17BD34232E42}" type="presParOf" srcId="{33560968-2603-48FD-B0DC-F099DCBC9080}" destId="{0B9B33AE-F098-48D4-A481-8D0B631A8978}" srcOrd="6" destOrd="0" presId="urn:microsoft.com/office/officeart/2018/2/layout/IconVerticalSolidList"/>
    <dgm:cxn modelId="{ABA26D40-3A08-4CF3-8D7F-4509163CFC63}" type="presParOf" srcId="{0B9B33AE-F098-48D4-A481-8D0B631A8978}" destId="{074066EA-B8D4-4E1A-906A-BECAE4AD8EC2}" srcOrd="0" destOrd="0" presId="urn:microsoft.com/office/officeart/2018/2/layout/IconVerticalSolidList"/>
    <dgm:cxn modelId="{0069E2EB-5966-4BD8-A2D0-35E19DB88F89}" type="presParOf" srcId="{0B9B33AE-F098-48D4-A481-8D0B631A8978}" destId="{AB2D52B9-3E5E-4439-82A4-A4A90029E476}" srcOrd="1" destOrd="0" presId="urn:microsoft.com/office/officeart/2018/2/layout/IconVerticalSolidList"/>
    <dgm:cxn modelId="{12D48EB0-BE9C-49CD-9999-C8144A375500}" type="presParOf" srcId="{0B9B33AE-F098-48D4-A481-8D0B631A8978}" destId="{29A7B73A-405C-4298-BD67-D5E92E139698}" srcOrd="2" destOrd="0" presId="urn:microsoft.com/office/officeart/2018/2/layout/IconVerticalSolidList"/>
    <dgm:cxn modelId="{25FA9F1A-3155-4B6D-8BDF-B4A2674CA338}" type="presParOf" srcId="{0B9B33AE-F098-48D4-A481-8D0B631A8978}" destId="{22AC8364-864A-4F66-8D17-A0058DD06F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A13813-F2E2-47D9-B5C3-B3CDE1EB54E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3E0494F-18CF-4E44-A06C-A9B9F2BC4230}">
      <dgm:prSet/>
      <dgm:spPr/>
      <dgm:t>
        <a:bodyPr/>
        <a:lstStyle/>
        <a:p>
          <a:r>
            <a:rPr lang="ko-KR"/>
            <a:t>군집 -&gt; 차원 축소</a:t>
          </a:r>
          <a:endParaRPr lang="en-US"/>
        </a:p>
      </dgm:t>
    </dgm:pt>
    <dgm:pt modelId="{3A85AF56-E5E2-4493-B673-D1E7D026E1D4}" type="parTrans" cxnId="{AA2BF50B-5617-467E-BE07-653BEA53344A}">
      <dgm:prSet/>
      <dgm:spPr/>
      <dgm:t>
        <a:bodyPr/>
        <a:lstStyle/>
        <a:p>
          <a:endParaRPr lang="en-US"/>
        </a:p>
      </dgm:t>
    </dgm:pt>
    <dgm:pt modelId="{C9ED971D-E79E-4ABB-98F9-9B44E7EBFC4B}" type="sibTrans" cxnId="{AA2BF50B-5617-467E-BE07-653BEA53344A}">
      <dgm:prSet/>
      <dgm:spPr/>
      <dgm:t>
        <a:bodyPr/>
        <a:lstStyle/>
        <a:p>
          <a:endParaRPr lang="en-US"/>
        </a:p>
      </dgm:t>
    </dgm:pt>
    <dgm:pt modelId="{1237CDF0-AEFF-4F92-AA23-269C9983F69A}">
      <dgm:prSet/>
      <dgm:spPr/>
      <dgm:t>
        <a:bodyPr/>
        <a:lstStyle/>
        <a:p>
          <a:r>
            <a:rPr lang="ko-KR"/>
            <a:t>지도 학습 알고리즘 적용 전에 입력 데이터의 전처리 단계로 사용</a:t>
          </a:r>
          <a:endParaRPr lang="en-US"/>
        </a:p>
      </dgm:t>
    </dgm:pt>
    <dgm:pt modelId="{51AF3E80-FA04-4EFC-8525-A87BC277862E}" type="parTrans" cxnId="{799455EE-BDE1-48BB-B154-F7CC0861F8C1}">
      <dgm:prSet/>
      <dgm:spPr/>
      <dgm:t>
        <a:bodyPr/>
        <a:lstStyle/>
        <a:p>
          <a:endParaRPr lang="en-US"/>
        </a:p>
      </dgm:t>
    </dgm:pt>
    <dgm:pt modelId="{2136E54A-0834-434E-8057-F657B14FE9A1}" type="sibTrans" cxnId="{799455EE-BDE1-48BB-B154-F7CC0861F8C1}">
      <dgm:prSet/>
      <dgm:spPr/>
      <dgm:t>
        <a:bodyPr/>
        <a:lstStyle/>
        <a:p>
          <a:endParaRPr lang="en-US"/>
        </a:p>
      </dgm:t>
    </dgm:pt>
    <dgm:pt modelId="{67112480-E626-4E70-830A-DD5A7BAB8541}" type="pres">
      <dgm:prSet presAssocID="{E3A13813-F2E2-47D9-B5C3-B3CDE1EB54E9}" presName="root" presStyleCnt="0">
        <dgm:presLayoutVars>
          <dgm:dir/>
          <dgm:resizeHandles val="exact"/>
        </dgm:presLayoutVars>
      </dgm:prSet>
      <dgm:spPr/>
    </dgm:pt>
    <dgm:pt modelId="{6232B22A-5853-4A30-A0E1-903FE48F4215}" type="pres">
      <dgm:prSet presAssocID="{33E0494F-18CF-4E44-A06C-A9B9F2BC4230}" presName="compNode" presStyleCnt="0"/>
      <dgm:spPr/>
    </dgm:pt>
    <dgm:pt modelId="{E7FED270-EADE-4EAA-B0CA-8DD09C4E94F0}" type="pres">
      <dgm:prSet presAssocID="{33E0494F-18CF-4E44-A06C-A9B9F2BC4230}" presName="bgRect" presStyleLbl="bgShp" presStyleIdx="0" presStyleCnt="2"/>
      <dgm:spPr/>
    </dgm:pt>
    <dgm:pt modelId="{50E1BD5F-D5CE-48CC-B545-6CF431EFD45B}" type="pres">
      <dgm:prSet presAssocID="{33E0494F-18CF-4E44-A06C-A9B9F2BC423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32629B5A-B896-4D57-9AFA-B0501ED463E5}" type="pres">
      <dgm:prSet presAssocID="{33E0494F-18CF-4E44-A06C-A9B9F2BC4230}" presName="spaceRect" presStyleCnt="0"/>
      <dgm:spPr/>
    </dgm:pt>
    <dgm:pt modelId="{DE91ABB1-300F-42B0-BD60-40E104CF79DF}" type="pres">
      <dgm:prSet presAssocID="{33E0494F-18CF-4E44-A06C-A9B9F2BC4230}" presName="parTx" presStyleLbl="revTx" presStyleIdx="0" presStyleCnt="2">
        <dgm:presLayoutVars>
          <dgm:chMax val="0"/>
          <dgm:chPref val="0"/>
        </dgm:presLayoutVars>
      </dgm:prSet>
      <dgm:spPr/>
    </dgm:pt>
    <dgm:pt modelId="{A3FF4FC0-28BB-43BC-B947-DDB5EBEE5B19}" type="pres">
      <dgm:prSet presAssocID="{C9ED971D-E79E-4ABB-98F9-9B44E7EBFC4B}" presName="sibTrans" presStyleCnt="0"/>
      <dgm:spPr/>
    </dgm:pt>
    <dgm:pt modelId="{4561AE2E-A7C4-411D-86A0-1B7BD8923CDF}" type="pres">
      <dgm:prSet presAssocID="{1237CDF0-AEFF-4F92-AA23-269C9983F69A}" presName="compNode" presStyleCnt="0"/>
      <dgm:spPr/>
    </dgm:pt>
    <dgm:pt modelId="{40AEABFE-7E80-48E3-9BF9-6DADD517F54D}" type="pres">
      <dgm:prSet presAssocID="{1237CDF0-AEFF-4F92-AA23-269C9983F69A}" presName="bgRect" presStyleLbl="bgShp" presStyleIdx="1" presStyleCnt="2"/>
      <dgm:spPr/>
    </dgm:pt>
    <dgm:pt modelId="{86181604-2446-4D65-9A22-68A37AADF3D5}" type="pres">
      <dgm:prSet presAssocID="{1237CDF0-AEFF-4F92-AA23-269C9983F69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165C607-8681-4A35-8D9F-1B9134561FDB}" type="pres">
      <dgm:prSet presAssocID="{1237CDF0-AEFF-4F92-AA23-269C9983F69A}" presName="spaceRect" presStyleCnt="0"/>
      <dgm:spPr/>
    </dgm:pt>
    <dgm:pt modelId="{86D85567-55E1-4BBF-931E-721BF7653689}" type="pres">
      <dgm:prSet presAssocID="{1237CDF0-AEFF-4F92-AA23-269C9983F69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A2BF50B-5617-467E-BE07-653BEA53344A}" srcId="{E3A13813-F2E2-47D9-B5C3-B3CDE1EB54E9}" destId="{33E0494F-18CF-4E44-A06C-A9B9F2BC4230}" srcOrd="0" destOrd="0" parTransId="{3A85AF56-E5E2-4493-B673-D1E7D026E1D4}" sibTransId="{C9ED971D-E79E-4ABB-98F9-9B44E7EBFC4B}"/>
    <dgm:cxn modelId="{040B7A7C-8EB5-4DC4-953E-1FC4474DC2E8}" type="presOf" srcId="{1237CDF0-AEFF-4F92-AA23-269C9983F69A}" destId="{86D85567-55E1-4BBF-931E-721BF7653689}" srcOrd="0" destOrd="0" presId="urn:microsoft.com/office/officeart/2018/2/layout/IconVerticalSolidList"/>
    <dgm:cxn modelId="{59C8D6A1-2483-4DC8-97C0-978D08891903}" type="presOf" srcId="{33E0494F-18CF-4E44-A06C-A9B9F2BC4230}" destId="{DE91ABB1-300F-42B0-BD60-40E104CF79DF}" srcOrd="0" destOrd="0" presId="urn:microsoft.com/office/officeart/2018/2/layout/IconVerticalSolidList"/>
    <dgm:cxn modelId="{73EF47D8-CA9E-41BD-8029-0EF655EBE134}" type="presOf" srcId="{E3A13813-F2E2-47D9-B5C3-B3CDE1EB54E9}" destId="{67112480-E626-4E70-830A-DD5A7BAB8541}" srcOrd="0" destOrd="0" presId="urn:microsoft.com/office/officeart/2018/2/layout/IconVerticalSolidList"/>
    <dgm:cxn modelId="{799455EE-BDE1-48BB-B154-F7CC0861F8C1}" srcId="{E3A13813-F2E2-47D9-B5C3-B3CDE1EB54E9}" destId="{1237CDF0-AEFF-4F92-AA23-269C9983F69A}" srcOrd="1" destOrd="0" parTransId="{51AF3E80-FA04-4EFC-8525-A87BC277862E}" sibTransId="{2136E54A-0834-434E-8057-F657B14FE9A1}"/>
    <dgm:cxn modelId="{D4B7AA3A-C828-45B9-BDCC-B5F352B8E3D5}" type="presParOf" srcId="{67112480-E626-4E70-830A-DD5A7BAB8541}" destId="{6232B22A-5853-4A30-A0E1-903FE48F4215}" srcOrd="0" destOrd="0" presId="urn:microsoft.com/office/officeart/2018/2/layout/IconVerticalSolidList"/>
    <dgm:cxn modelId="{75D15FB4-DDA2-457F-B57F-E2E73A8A13F0}" type="presParOf" srcId="{6232B22A-5853-4A30-A0E1-903FE48F4215}" destId="{E7FED270-EADE-4EAA-B0CA-8DD09C4E94F0}" srcOrd="0" destOrd="0" presId="urn:microsoft.com/office/officeart/2018/2/layout/IconVerticalSolidList"/>
    <dgm:cxn modelId="{71A81A62-CC7B-45F3-B4B0-7A2820F507E9}" type="presParOf" srcId="{6232B22A-5853-4A30-A0E1-903FE48F4215}" destId="{50E1BD5F-D5CE-48CC-B545-6CF431EFD45B}" srcOrd="1" destOrd="0" presId="urn:microsoft.com/office/officeart/2018/2/layout/IconVerticalSolidList"/>
    <dgm:cxn modelId="{BF37FFA4-DA7A-4FE7-9C03-2B048351FE9B}" type="presParOf" srcId="{6232B22A-5853-4A30-A0E1-903FE48F4215}" destId="{32629B5A-B896-4D57-9AFA-B0501ED463E5}" srcOrd="2" destOrd="0" presId="urn:microsoft.com/office/officeart/2018/2/layout/IconVerticalSolidList"/>
    <dgm:cxn modelId="{BFE9DB8E-2F02-4546-9261-4D309694C66A}" type="presParOf" srcId="{6232B22A-5853-4A30-A0E1-903FE48F4215}" destId="{DE91ABB1-300F-42B0-BD60-40E104CF79DF}" srcOrd="3" destOrd="0" presId="urn:microsoft.com/office/officeart/2018/2/layout/IconVerticalSolidList"/>
    <dgm:cxn modelId="{13736191-63A0-4AC4-AB7F-8B76C5DF5822}" type="presParOf" srcId="{67112480-E626-4E70-830A-DD5A7BAB8541}" destId="{A3FF4FC0-28BB-43BC-B947-DDB5EBEE5B19}" srcOrd="1" destOrd="0" presId="urn:microsoft.com/office/officeart/2018/2/layout/IconVerticalSolidList"/>
    <dgm:cxn modelId="{19FB8597-EDFE-47ED-9466-CF2A4533F905}" type="presParOf" srcId="{67112480-E626-4E70-830A-DD5A7BAB8541}" destId="{4561AE2E-A7C4-411D-86A0-1B7BD8923CDF}" srcOrd="2" destOrd="0" presId="urn:microsoft.com/office/officeart/2018/2/layout/IconVerticalSolidList"/>
    <dgm:cxn modelId="{74B2CB28-8C46-4EE9-A3C2-5D59E77AA105}" type="presParOf" srcId="{4561AE2E-A7C4-411D-86A0-1B7BD8923CDF}" destId="{40AEABFE-7E80-48E3-9BF9-6DADD517F54D}" srcOrd="0" destOrd="0" presId="urn:microsoft.com/office/officeart/2018/2/layout/IconVerticalSolidList"/>
    <dgm:cxn modelId="{C03D929D-8915-43F4-B5DB-C377CC1A6125}" type="presParOf" srcId="{4561AE2E-A7C4-411D-86A0-1B7BD8923CDF}" destId="{86181604-2446-4D65-9A22-68A37AADF3D5}" srcOrd="1" destOrd="0" presId="urn:microsoft.com/office/officeart/2018/2/layout/IconVerticalSolidList"/>
    <dgm:cxn modelId="{F4DC52B9-594D-4C87-90C6-C62BF881DE06}" type="presParOf" srcId="{4561AE2E-A7C4-411D-86A0-1B7BD8923CDF}" destId="{F165C607-8681-4A35-8D9F-1B9134561FDB}" srcOrd="2" destOrd="0" presId="urn:microsoft.com/office/officeart/2018/2/layout/IconVerticalSolidList"/>
    <dgm:cxn modelId="{5A2A9FE5-455E-4DAE-8DAE-32BFD979B1FC}" type="presParOf" srcId="{4561AE2E-A7C4-411D-86A0-1B7BD8923CDF}" destId="{86D85567-55E1-4BBF-931E-721BF765368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953A9-2AFD-4FFB-A468-5B5DAA84E569}">
      <dsp:nvSpPr>
        <dsp:cNvPr id="0" name=""/>
        <dsp:cNvSpPr/>
      </dsp:nvSpPr>
      <dsp:spPr>
        <a:xfrm>
          <a:off x="0" y="2149"/>
          <a:ext cx="5566706" cy="10895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933CEA-CCCF-4782-A766-810522645C8E}">
      <dsp:nvSpPr>
        <dsp:cNvPr id="0" name=""/>
        <dsp:cNvSpPr/>
      </dsp:nvSpPr>
      <dsp:spPr>
        <a:xfrm>
          <a:off x="329596" y="247303"/>
          <a:ext cx="599265" cy="5992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597D9-6828-42BE-A63A-8D941213C2FB}">
      <dsp:nvSpPr>
        <dsp:cNvPr id="0" name=""/>
        <dsp:cNvSpPr/>
      </dsp:nvSpPr>
      <dsp:spPr>
        <a:xfrm>
          <a:off x="1258457" y="2149"/>
          <a:ext cx="4308248" cy="1089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13" tIns="115313" rIns="115313" bIns="11531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/>
            <a:t>시맨틱 분할: 비슷한 맥락(픽셀)을 갖는 조각(세그먼트)으로 분할</a:t>
          </a:r>
          <a:endParaRPr lang="en-US" sz="1800" kern="1200"/>
        </a:p>
      </dsp:txBody>
      <dsp:txXfrm>
        <a:off x="1258457" y="2149"/>
        <a:ext cx="4308248" cy="1089573"/>
      </dsp:txXfrm>
    </dsp:sp>
    <dsp:sp modelId="{6A6EB0FF-2C58-4307-A56C-2DF8E0D3FF84}">
      <dsp:nvSpPr>
        <dsp:cNvPr id="0" name=""/>
        <dsp:cNvSpPr/>
      </dsp:nvSpPr>
      <dsp:spPr>
        <a:xfrm>
          <a:off x="0" y="1364116"/>
          <a:ext cx="5566706" cy="10895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CB7B06-ACE6-4E43-A81B-4EF793F4B75C}">
      <dsp:nvSpPr>
        <dsp:cNvPr id="0" name=""/>
        <dsp:cNvSpPr/>
      </dsp:nvSpPr>
      <dsp:spPr>
        <a:xfrm>
          <a:off x="329596" y="1609270"/>
          <a:ext cx="599265" cy="5992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1AE45-EC98-48FF-89D3-2E4722EB46AA}">
      <dsp:nvSpPr>
        <dsp:cNvPr id="0" name=""/>
        <dsp:cNvSpPr/>
      </dsp:nvSpPr>
      <dsp:spPr>
        <a:xfrm>
          <a:off x="1258457" y="1364116"/>
          <a:ext cx="4308248" cy="1089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13" tIns="115313" rIns="115313" bIns="11531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 dirty="0"/>
            <a:t>적용: 자율 주행에서 보행자/도로/나무 세그먼트로 나누는 작업</a:t>
          </a:r>
          <a:endParaRPr lang="en-US" sz="1800" kern="1200" dirty="0"/>
        </a:p>
      </dsp:txBody>
      <dsp:txXfrm>
        <a:off x="1258457" y="1364116"/>
        <a:ext cx="4308248" cy="1089573"/>
      </dsp:txXfrm>
    </dsp:sp>
    <dsp:sp modelId="{63B21CCE-DE3C-4640-A962-B24956A1765C}">
      <dsp:nvSpPr>
        <dsp:cNvPr id="0" name=""/>
        <dsp:cNvSpPr/>
      </dsp:nvSpPr>
      <dsp:spPr>
        <a:xfrm>
          <a:off x="0" y="2726083"/>
          <a:ext cx="5566706" cy="10895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43671B-E324-46B1-9EA7-6302DA2AC7AC}">
      <dsp:nvSpPr>
        <dsp:cNvPr id="0" name=""/>
        <dsp:cNvSpPr/>
      </dsp:nvSpPr>
      <dsp:spPr>
        <a:xfrm>
          <a:off x="329596" y="2971237"/>
          <a:ext cx="599265" cy="5992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1ACC1-D10E-46DD-880F-D33289086A95}">
      <dsp:nvSpPr>
        <dsp:cNvPr id="0" name=""/>
        <dsp:cNvSpPr/>
      </dsp:nvSpPr>
      <dsp:spPr>
        <a:xfrm>
          <a:off x="1258457" y="2726083"/>
          <a:ext cx="4308248" cy="1089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13" tIns="115313" rIns="115313" bIns="11531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/>
            <a:t>이 책에서는 위 작업보다 비교적 쉬운 색상 분할을 다룸</a:t>
          </a:r>
          <a:endParaRPr lang="en-US" sz="1800" kern="1200"/>
        </a:p>
      </dsp:txBody>
      <dsp:txXfrm>
        <a:off x="1258457" y="2726083"/>
        <a:ext cx="4308248" cy="1089573"/>
      </dsp:txXfrm>
    </dsp:sp>
    <dsp:sp modelId="{074066EA-B8D4-4E1A-906A-BECAE4AD8EC2}">
      <dsp:nvSpPr>
        <dsp:cNvPr id="0" name=""/>
        <dsp:cNvSpPr/>
      </dsp:nvSpPr>
      <dsp:spPr>
        <a:xfrm>
          <a:off x="0" y="4088050"/>
          <a:ext cx="5566706" cy="10895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2D52B9-3E5E-4439-82A4-A4A90029E476}">
      <dsp:nvSpPr>
        <dsp:cNvPr id="0" name=""/>
        <dsp:cNvSpPr/>
      </dsp:nvSpPr>
      <dsp:spPr>
        <a:xfrm>
          <a:off x="329596" y="4333204"/>
          <a:ext cx="599265" cy="5992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AC8364-864A-4F66-8D17-A0058DD06F7F}">
      <dsp:nvSpPr>
        <dsp:cNvPr id="0" name=""/>
        <dsp:cNvSpPr/>
      </dsp:nvSpPr>
      <dsp:spPr>
        <a:xfrm>
          <a:off x="1258457" y="4088050"/>
          <a:ext cx="4308248" cy="1089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13" tIns="115313" rIns="115313" bIns="11531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/>
            <a:t>예시: 인공위성 사진에서 산림 면적 계산</a:t>
          </a:r>
          <a:endParaRPr lang="en-US" sz="1800" kern="1200"/>
        </a:p>
      </dsp:txBody>
      <dsp:txXfrm>
        <a:off x="1258457" y="4088050"/>
        <a:ext cx="4308248" cy="10895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ED270-EADE-4EAA-B0CA-8DD09C4E94F0}">
      <dsp:nvSpPr>
        <dsp:cNvPr id="0" name=""/>
        <dsp:cNvSpPr/>
      </dsp:nvSpPr>
      <dsp:spPr>
        <a:xfrm>
          <a:off x="0" y="841713"/>
          <a:ext cx="5566706" cy="1553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E1BD5F-D5CE-48CC-B545-6CF431EFD45B}">
      <dsp:nvSpPr>
        <dsp:cNvPr id="0" name=""/>
        <dsp:cNvSpPr/>
      </dsp:nvSpPr>
      <dsp:spPr>
        <a:xfrm>
          <a:off x="470064" y="1191348"/>
          <a:ext cx="854662" cy="8546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91ABB1-300F-42B0-BD60-40E104CF79DF}">
      <dsp:nvSpPr>
        <dsp:cNvPr id="0" name=""/>
        <dsp:cNvSpPr/>
      </dsp:nvSpPr>
      <dsp:spPr>
        <a:xfrm>
          <a:off x="1794791" y="841713"/>
          <a:ext cx="3771914" cy="1553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458" tIns="164458" rIns="164458" bIns="16445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/>
            <a:t>군집 -&gt; 차원 축소</a:t>
          </a:r>
          <a:endParaRPr lang="en-US" sz="2000" kern="1200"/>
        </a:p>
      </dsp:txBody>
      <dsp:txXfrm>
        <a:off x="1794791" y="841713"/>
        <a:ext cx="3771914" cy="1553932"/>
      </dsp:txXfrm>
    </dsp:sp>
    <dsp:sp modelId="{40AEABFE-7E80-48E3-9BF9-6DADD517F54D}">
      <dsp:nvSpPr>
        <dsp:cNvPr id="0" name=""/>
        <dsp:cNvSpPr/>
      </dsp:nvSpPr>
      <dsp:spPr>
        <a:xfrm>
          <a:off x="0" y="2784128"/>
          <a:ext cx="5566706" cy="1553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181604-2446-4D65-9A22-68A37AADF3D5}">
      <dsp:nvSpPr>
        <dsp:cNvPr id="0" name=""/>
        <dsp:cNvSpPr/>
      </dsp:nvSpPr>
      <dsp:spPr>
        <a:xfrm>
          <a:off x="470064" y="3133763"/>
          <a:ext cx="854662" cy="8546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85567-55E1-4BBF-931E-721BF7653689}">
      <dsp:nvSpPr>
        <dsp:cNvPr id="0" name=""/>
        <dsp:cNvSpPr/>
      </dsp:nvSpPr>
      <dsp:spPr>
        <a:xfrm>
          <a:off x="1794791" y="2784128"/>
          <a:ext cx="3771914" cy="1553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458" tIns="164458" rIns="164458" bIns="16445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/>
            <a:t>지도 학습 알고리즘 적용 전에 입력 데이터의 전처리 단계로 사용</a:t>
          </a:r>
          <a:endParaRPr lang="en-US" sz="2000" kern="1200"/>
        </a:p>
      </dsp:txBody>
      <dsp:txXfrm>
        <a:off x="1794791" y="2784128"/>
        <a:ext cx="3771914" cy="15539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3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14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1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8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18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8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3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9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7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3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3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4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ko-KR" dirty="0"/>
              <a:t>비지도 학습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CB7A7E-6C1A-4563-B543-D59686D120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37" r="51383" b="5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942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55613" y="908925"/>
            <a:ext cx="3723304" cy="4938854"/>
          </a:xfrm>
        </p:spPr>
        <p:txBody>
          <a:bodyPr>
            <a:normAutofit/>
          </a:bodyPr>
          <a:lstStyle/>
          <a:p>
            <a:r>
              <a:rPr lang="ko-KR" dirty="0"/>
              <a:t>이미지 분할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CE8AF9-FB73-4BD9-BA50-43BF340C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532336" y="0"/>
            <a:ext cx="2086972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CEFB97-33B1-4F90-A6B8-EAA26EEA1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519615" y="0"/>
            <a:ext cx="583558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D297462E-D699-47E3-A7E9-D8B4014D29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5649849"/>
              </p:ext>
            </p:extLst>
          </p:nvPr>
        </p:nvGraphicFramePr>
        <p:xfrm>
          <a:off x="5869682" y="799416"/>
          <a:ext cx="5566706" cy="5179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3136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/>
          <a:p>
            <a:r>
              <a:rPr lang="ko-KR" dirty="0"/>
              <a:t>이미지 불러오기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9B2511-2D56-4DED-BAFB-FBA4E13DC2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00" r="29546" b="-3"/>
          <a:stretch/>
        </p:blipFill>
        <p:spPr>
          <a:xfrm>
            <a:off x="20" y="-7444"/>
            <a:ext cx="4966427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>
            <a:normAutofit/>
          </a:bodyPr>
          <a:lstStyle/>
          <a:p>
            <a:pPr lvl="0"/>
            <a:r>
              <a:rPr lang="ko-KR" dirty="0"/>
              <a:t>from matplotlib.image import imread</a:t>
            </a:r>
          </a:p>
          <a:p>
            <a:pPr lvl="0"/>
            <a:r>
              <a:rPr lang="ko-KR" dirty="0"/>
              <a:t>(높이, 너비, 채널) 순</a:t>
            </a:r>
          </a:p>
          <a:p>
            <a:pPr lvl="0"/>
            <a:r>
              <a:rPr lang="ko-KR" dirty="0"/>
              <a:t>채널: rgb [3], 흑백 [1], rgba [4]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80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/>
          <a:p>
            <a:r>
              <a:rPr lang="ko-KR" dirty="0"/>
              <a:t>K-평균 알고리즘 적용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681CBE-DB32-48DB-9FE7-13029EF2E8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50" r="11597" b="-3"/>
          <a:stretch/>
        </p:blipFill>
        <p:spPr>
          <a:xfrm>
            <a:off x="20" y="-7444"/>
            <a:ext cx="4966427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631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55613" y="908925"/>
            <a:ext cx="3723304" cy="4938854"/>
          </a:xfrm>
        </p:spPr>
        <p:txBody>
          <a:bodyPr>
            <a:normAutofit/>
          </a:bodyPr>
          <a:lstStyle/>
          <a:p>
            <a:r>
              <a:rPr lang="ko-KR" dirty="0"/>
              <a:t>군집을 사용한 데이터 전처리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CE8AF9-FB73-4BD9-BA50-43BF340C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532336" y="0"/>
            <a:ext cx="2086972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CEFB97-33B1-4F90-A6B8-EAA26EEA1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519615" y="0"/>
            <a:ext cx="583558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CFA56CC2-A949-4F99-B1DC-D100F82EC7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223940"/>
              </p:ext>
            </p:extLst>
          </p:nvPr>
        </p:nvGraphicFramePr>
        <p:xfrm>
          <a:off x="5869682" y="799416"/>
          <a:ext cx="5566706" cy="5179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757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29553" y="638174"/>
            <a:ext cx="10529048" cy="1476375"/>
          </a:xfrm>
        </p:spPr>
        <p:txBody>
          <a:bodyPr>
            <a:normAutofit/>
          </a:bodyPr>
          <a:lstStyle/>
          <a:p>
            <a:r>
              <a:rPr lang="ko-KR" dirty="0"/>
              <a:t>숫자 이미지 전처리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129553" y="2114549"/>
            <a:ext cx="4632341" cy="4190331"/>
          </a:xfrm>
        </p:spPr>
        <p:txBody>
          <a:bodyPr>
            <a:normAutofit/>
          </a:bodyPr>
          <a:lstStyle/>
          <a:p>
            <a:r>
              <a:rPr lang="en-US" altLang="ko-KR" dirty="0"/>
              <a:t>Notebook</a:t>
            </a:r>
            <a:r>
              <a:rPr lang="ko-KR" altLang="en-US" dirty="0"/>
              <a:t> 참고</a:t>
            </a:r>
            <a:r>
              <a:rPr lang="en-US" altLang="ko-KR" dirty="0"/>
              <a:t>…</a:t>
            </a:r>
            <a:endParaRPr lang="ko-KR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11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83920" y="800849"/>
            <a:ext cx="4065767" cy="3510553"/>
          </a:xfrm>
        </p:spPr>
        <p:txBody>
          <a:bodyPr anchor="t">
            <a:normAutofit/>
          </a:bodyPr>
          <a:lstStyle/>
          <a:p>
            <a:endParaRPr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895753" y="533400"/>
            <a:ext cx="5458046" cy="5791200"/>
          </a:xfrm>
        </p:spPr>
        <p:txBody>
          <a:bodyPr anchor="ctr">
            <a:normAutofit/>
          </a:bodyPr>
          <a:lstStyle/>
          <a:p>
            <a:endParaRPr lang="ko-KR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277050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LeftStep">
      <a:dk1>
        <a:srgbClr val="000000"/>
      </a:dk1>
      <a:lt1>
        <a:srgbClr val="FFFFFF"/>
      </a:lt1>
      <a:dk2>
        <a:srgbClr val="223A3C"/>
      </a:dk2>
      <a:lt2>
        <a:srgbClr val="E8E5E2"/>
      </a:lt2>
      <a:accent1>
        <a:srgbClr val="2A8BE6"/>
      </a:accent1>
      <a:accent2>
        <a:srgbClr val="16B4BF"/>
      </a:accent2>
      <a:accent3>
        <a:srgbClr val="21B782"/>
      </a:accent3>
      <a:accent4>
        <a:srgbClr val="15BB3B"/>
      </a:accent4>
      <a:accent5>
        <a:srgbClr val="3EB822"/>
      </a:accent5>
      <a:accent6>
        <a:srgbClr val="75B414"/>
      </a:accent6>
      <a:hlink>
        <a:srgbClr val="B1743B"/>
      </a:hlink>
      <a:folHlink>
        <a:srgbClr val="7F7F7F"/>
      </a:folHlink>
    </a:clrScheme>
    <a:fontScheme name="사용자 지정 3">
      <a:majorFont>
        <a:latin typeface="Noto Sans"/>
        <a:ea typeface="Noto Sans"/>
        <a:cs typeface=""/>
      </a:majorFont>
      <a:minorFont>
        <a:latin typeface="Noto Sans"/>
        <a:ea typeface="Noto S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106</Words>
  <Application>Microsoft Office PowerPoint</Application>
  <PresentationFormat>와이드스크린</PresentationFormat>
  <Paragraphs>16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Noto Sans</vt:lpstr>
      <vt:lpstr>AngleLinesVTI</vt:lpstr>
      <vt:lpstr>비지도 학습</vt:lpstr>
      <vt:lpstr>이미지 분할</vt:lpstr>
      <vt:lpstr>이미지 불러오기</vt:lpstr>
      <vt:lpstr>K-평균 알고리즘 적용</vt:lpstr>
      <vt:lpstr>군집을 사용한 데이터 전처리</vt:lpstr>
      <vt:lpstr>숫자 이미지 전처리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비지도 학습</dc:title>
  <dc:creator>백관구</dc:creator>
  <cp:lastModifiedBy>Baek Kwan-Gu</cp:lastModifiedBy>
  <cp:revision>4</cp:revision>
  <dcterms:created xsi:type="dcterms:W3CDTF">2020-12-16T09:22:53Z</dcterms:created>
  <dcterms:modified xsi:type="dcterms:W3CDTF">2020-12-16T10:38:19Z</dcterms:modified>
</cp:coreProperties>
</file>