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3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5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7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1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5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1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6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2498-DC22-4406-8667-D0572343DDC5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BB0F-DF30-43AB-982F-9D5DEC0B0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9D0D55-D4D5-4DB2-8CD8-5AFCF0369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13.1.3 ~ 13.1.6</a:t>
            </a:r>
            <a:br>
              <a:rPr lang="en-US" altLang="ko-KR" sz="4000"/>
            </a:br>
            <a:r>
              <a:rPr lang="ko-KR" altLang="en-US" sz="4000"/>
              <a:t>데이터 전처리 </a:t>
            </a:r>
            <a:r>
              <a:rPr lang="en-US" altLang="ko-KR" sz="4000"/>
              <a:t>~ </a:t>
            </a:r>
            <a:r>
              <a:rPr lang="ko-KR" altLang="en-US" sz="4000"/>
              <a:t>데이터셋 이용하기</a:t>
            </a:r>
            <a:endParaRPr lang="ko-KR" altLang="en-US" sz="40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9583129-6CAE-4AA2-82B4-F7FDEFB56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2021-04-11 </a:t>
            </a:r>
            <a:r>
              <a:rPr lang="ko-KR" altLang="en-US" dirty="0"/>
              <a:t>백관구</a:t>
            </a:r>
          </a:p>
        </p:txBody>
      </p:sp>
    </p:spTree>
    <p:extLst>
      <p:ext uri="{BB962C8B-B14F-4D97-AF65-F5344CB8AC3E}">
        <p14:creationId xmlns:p14="http://schemas.microsoft.com/office/powerpoint/2010/main" val="375195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0235F-C55C-48F7-92B3-FCAB7ECD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br>
              <a:rPr lang="en-US" altLang="ko-KR" sz="3600" dirty="0"/>
            </a:br>
            <a:r>
              <a:rPr lang="en-US" altLang="ko-KR" sz="3600" dirty="0"/>
              <a:t>~ 13.1.4. </a:t>
            </a:r>
            <a:r>
              <a:rPr lang="ko-KR" altLang="en-US" sz="3600" dirty="0"/>
              <a:t>데이터 적재와 전처리를 합치기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53538-232F-4C07-83F4-2873B22A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60000"/>
          </a:xfrm>
        </p:spPr>
        <p:txBody>
          <a:bodyPr>
            <a:normAutofit/>
          </a:bodyPr>
          <a:lstStyle/>
          <a:p>
            <a:r>
              <a:rPr lang="ko-KR" altLang="en-US" dirty="0"/>
              <a:t>앞에서는 대규모 데이터를 다루는 데에 유용하게 사용할 수 있는 방법들</a:t>
            </a:r>
            <a:r>
              <a:rPr lang="en-US" altLang="ko-KR" dirty="0"/>
              <a:t>(</a:t>
            </a:r>
            <a:r>
              <a:rPr lang="ko-KR" altLang="en-US" dirty="0"/>
              <a:t>적재</a:t>
            </a:r>
            <a:r>
              <a:rPr lang="en-US" altLang="ko-KR" dirty="0"/>
              <a:t>, </a:t>
            </a:r>
            <a:r>
              <a:rPr lang="ko-KR" altLang="en-US" dirty="0" err="1"/>
              <a:t>셔플</a:t>
            </a:r>
            <a:r>
              <a:rPr lang="en-US" altLang="ko-KR" dirty="0"/>
              <a:t>)</a:t>
            </a:r>
            <a:r>
              <a:rPr lang="ko-KR" altLang="en-US" dirty="0"/>
              <a:t>을 소개함</a:t>
            </a:r>
            <a:endParaRPr lang="en-US" altLang="ko-KR" dirty="0"/>
          </a:p>
          <a:p>
            <a:r>
              <a:rPr lang="en-US" altLang="ko-KR" dirty="0"/>
              <a:t>13.1.3 ~ 13.1.4 </a:t>
            </a:r>
            <a:r>
              <a:rPr lang="ko-KR" altLang="en-US" dirty="0"/>
              <a:t>에서는 앞에서 소개한 데이터 적재에 </a:t>
            </a:r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, </a:t>
            </a:r>
            <a:r>
              <a:rPr lang="ko-KR" altLang="en-US" dirty="0"/>
              <a:t>표준화</a:t>
            </a:r>
            <a:r>
              <a:rPr lang="en-US" altLang="ko-KR" dirty="0"/>
              <a:t>) </a:t>
            </a:r>
            <a:r>
              <a:rPr lang="ko-KR" altLang="en-US" dirty="0"/>
              <a:t>기법을 적용하는 방법을 소개할 예정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08DEB-DD75-4AC6-855E-F9332BF6CC64}"/>
              </a:ext>
            </a:extLst>
          </p:cNvPr>
          <p:cNvGrpSpPr/>
          <p:nvPr/>
        </p:nvGrpSpPr>
        <p:grpSpPr>
          <a:xfrm>
            <a:off x="1907882" y="3978000"/>
            <a:ext cx="5328237" cy="2880000"/>
            <a:chOff x="1907882" y="3978000"/>
            <a:chExt cx="5328237" cy="28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D489FE-286B-4356-BD0E-9D0A9416B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882" y="3978000"/>
              <a:ext cx="5328237" cy="288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C33C8B-212B-400B-8305-9B97ADA25C19}"/>
                </a:ext>
              </a:extLst>
            </p:cNvPr>
            <p:cNvSpPr/>
            <p:nvPr/>
          </p:nvSpPr>
          <p:spPr>
            <a:xfrm>
              <a:off x="3446585" y="5864469"/>
              <a:ext cx="1230923" cy="6945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4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AEF0-04B2-4C88-9884-4AC3575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13.1.3.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E28D-00EF-4DDD-8052-D60AE572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40000"/>
          </a:xfrm>
        </p:spPr>
        <p:txBody>
          <a:bodyPr>
            <a:normAutofit/>
          </a:bodyPr>
          <a:lstStyle/>
          <a:p>
            <a:r>
              <a:rPr lang="en-US" altLang="ko-KR" dirty="0"/>
              <a:t>preprocess</a:t>
            </a:r>
            <a:r>
              <a:rPr lang="ko-KR" altLang="en-US" dirty="0"/>
              <a:t> 라는 </a:t>
            </a:r>
            <a:r>
              <a:rPr lang="ko-KR" altLang="en-US" dirty="0" err="1"/>
              <a:t>전처리</a:t>
            </a:r>
            <a:r>
              <a:rPr lang="ko-KR" altLang="en-US" dirty="0"/>
              <a:t> 함수를 생성</a:t>
            </a:r>
            <a:endParaRPr lang="en-US" altLang="ko-KR" dirty="0"/>
          </a:p>
          <a:p>
            <a:r>
              <a:rPr lang="ko-KR" altLang="en-US" dirty="0"/>
              <a:t>전제 조건</a:t>
            </a:r>
            <a:r>
              <a:rPr lang="en-US" altLang="ko-KR" dirty="0"/>
              <a:t>: </a:t>
            </a:r>
            <a:r>
              <a:rPr lang="ko-KR" altLang="en-US" dirty="0"/>
              <a:t>훈련 세트에 있는 각 특성의 통계치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)</a:t>
            </a:r>
            <a:r>
              <a:rPr lang="ko-KR" altLang="en-US" dirty="0"/>
              <a:t>를 알고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71F01-45CD-4BED-BDDB-F57D52D9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65625"/>
            <a:ext cx="8115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5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"/>
        <a:ea typeface="Noto Sans CJK KR Bold"/>
        <a:cs typeface=""/>
      </a:majorFont>
      <a:minorFont>
        <a:latin typeface="Noto Sans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86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Noto Sans</vt:lpstr>
      <vt:lpstr>Office 테마</vt:lpstr>
      <vt:lpstr>13.1.3 ~ 13.1.6 데이터 전처리 ~ 데이터셋 이용하기</vt:lpstr>
      <vt:lpstr>13.1.3. 데이터 전처리 ~ 13.1.4. 데이터 적재와 전처리를 합치기</vt:lpstr>
      <vt:lpstr>13.1.3. 데이터 전처리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13.1.3 ~ 13.1.6 데이터 전처리 ~ 데이터셋 이용하기</dc:title>
  <dc:creator>Baek Kwan-Gu</dc:creator>
  <cp:lastModifiedBy>Baek Kwan-Gu</cp:lastModifiedBy>
  <cp:revision>11</cp:revision>
  <dcterms:created xsi:type="dcterms:W3CDTF">2021-04-10T14:27:22Z</dcterms:created>
  <dcterms:modified xsi:type="dcterms:W3CDTF">2021-04-10T14:42:58Z</dcterms:modified>
</cp:coreProperties>
</file>