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3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02" y="30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A87B-4724-8DD4-93B71A75A43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BAC3-B059-4EAF-9F95-D31E4C95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8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A87B-4724-8DD4-93B71A75A43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BAC3-B059-4EAF-9F95-D31E4C95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69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A87B-4724-8DD4-93B71A75A43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BAC3-B059-4EAF-9F95-D31E4C95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11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A87B-4724-8DD4-93B71A75A43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BAC3-B059-4EAF-9F95-D31E4C95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0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A87B-4724-8DD4-93B71A75A43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BAC3-B059-4EAF-9F95-D31E4C95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7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A87B-4724-8DD4-93B71A75A43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BAC3-B059-4EAF-9F95-D31E4C95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A87B-4724-8DD4-93B71A75A43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BAC3-B059-4EAF-9F95-D31E4C95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9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A87B-4724-8DD4-93B71A75A43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BAC3-B059-4EAF-9F95-D31E4C95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2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A87B-4724-8DD4-93B71A75A43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BAC3-B059-4EAF-9F95-D31E4C95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88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A87B-4724-8DD4-93B71A75A43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BAC3-B059-4EAF-9F95-D31E4C95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2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5E3F-A87B-4724-8DD4-93B71A75A43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BAC3-B059-4EAF-9F95-D31E4C95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88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5E3F-A87B-4724-8DD4-93B71A75A437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8BAC3-B059-4EAF-9F95-D31E4C953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4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3527"/>
              </p:ext>
            </p:extLst>
          </p:nvPr>
        </p:nvGraphicFramePr>
        <p:xfrm>
          <a:off x="809625" y="719666"/>
          <a:ext cx="10068172" cy="1463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00375">
                  <a:extLst>
                    <a:ext uri="{9D8B030D-6E8A-4147-A177-3AD203B41FA5}">
                      <a16:colId xmlns:a16="http://schemas.microsoft.com/office/drawing/2014/main" val="3732402374"/>
                    </a:ext>
                  </a:extLst>
                </a:gridCol>
                <a:gridCol w="7067797">
                  <a:extLst>
                    <a:ext uri="{9D8B030D-6E8A-4147-A177-3AD203B41FA5}">
                      <a16:colId xmlns:a16="http://schemas.microsoft.com/office/drawing/2014/main" val="1917817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/>
                        <a:t>Basemap</a:t>
                      </a:r>
                      <a:r>
                        <a:rPr lang="en-US" altLang="ko-KR" b="1" dirty="0" smtClean="0"/>
                        <a:t>(</a:t>
                      </a:r>
                    </a:p>
                    <a:p>
                      <a:pPr latinLnBrk="1"/>
                      <a:r>
                        <a:rPr lang="en-US" altLang="ko-KR" b="0" dirty="0" smtClean="0"/>
                        <a:t>projection=</a:t>
                      </a:r>
                      <a:r>
                        <a:rPr lang="ko-KR" altLang="en-US" b="0" dirty="0" smtClean="0"/>
                        <a:t>지도 투영법</a:t>
                      </a:r>
                      <a:r>
                        <a:rPr lang="en-US" altLang="ko-KR" b="0" dirty="0" smtClean="0"/>
                        <a:t>, resolution=</a:t>
                      </a:r>
                      <a:r>
                        <a:rPr lang="ko-KR" altLang="en-US" b="0" dirty="0" smtClean="0"/>
                        <a:t>지도 해상도</a:t>
                      </a:r>
                      <a:r>
                        <a:rPr lang="en-US" altLang="ko-KR" b="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b="0" dirty="0" err="1" smtClean="0"/>
                        <a:t>boundinglat</a:t>
                      </a:r>
                      <a:r>
                        <a:rPr lang="en-US" altLang="ko-KR" b="0" dirty="0" smtClean="0"/>
                        <a:t>=</a:t>
                      </a:r>
                      <a:r>
                        <a:rPr lang="ko-KR" altLang="en-US" b="0" dirty="0" smtClean="0"/>
                        <a:t>경계선 위도</a:t>
                      </a:r>
                      <a:r>
                        <a:rPr lang="en-US" altLang="ko-KR" b="0" dirty="0" smtClean="0"/>
                        <a:t>,</a:t>
                      </a:r>
                      <a:r>
                        <a:rPr lang="en-US" altLang="ko-KR" b="0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b="0" dirty="0" smtClean="0"/>
                        <a:t>lon_0=</a:t>
                      </a:r>
                      <a:r>
                        <a:rPr lang="ko-KR" altLang="en-US" b="0" dirty="0" smtClean="0"/>
                        <a:t>중심이 될 경도</a:t>
                      </a:r>
                      <a:r>
                        <a:rPr lang="en-US" altLang="ko-KR" b="0" dirty="0" smtClean="0"/>
                        <a:t>)</a:t>
                      </a:r>
                      <a:r>
                        <a:rPr lang="en-US" altLang="ko-KR" b="1" dirty="0" smtClean="0"/>
                        <a:t> 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 smtClean="0"/>
                        <a:t>Projection: </a:t>
                      </a:r>
                      <a:r>
                        <a:rPr lang="ko-KR" altLang="en-US" b="0" dirty="0" smtClean="0"/>
                        <a:t>북극 </a:t>
                      </a:r>
                      <a:r>
                        <a:rPr lang="en-US" altLang="ko-KR" b="0" dirty="0" smtClean="0"/>
                        <a:t>‘</a:t>
                      </a:r>
                      <a:r>
                        <a:rPr lang="en-US" altLang="ko-KR" b="0" dirty="0" err="1" smtClean="0"/>
                        <a:t>npstere</a:t>
                      </a:r>
                      <a:r>
                        <a:rPr lang="en-US" altLang="ko-KR" b="0" dirty="0" smtClean="0"/>
                        <a:t>’, </a:t>
                      </a:r>
                      <a:r>
                        <a:rPr lang="ko-KR" altLang="en-US" b="0" dirty="0" smtClean="0"/>
                        <a:t>남극 </a:t>
                      </a:r>
                      <a:r>
                        <a:rPr lang="en-US" altLang="ko-KR" b="0" dirty="0" smtClean="0"/>
                        <a:t>‘</a:t>
                      </a:r>
                      <a:r>
                        <a:rPr lang="en-US" altLang="ko-KR" b="0" dirty="0" err="1" smtClean="0"/>
                        <a:t>spstere</a:t>
                      </a:r>
                      <a:r>
                        <a:rPr lang="en-US" altLang="ko-KR" b="0" dirty="0" smtClean="0"/>
                        <a:t>’, </a:t>
                      </a:r>
                      <a:r>
                        <a:rPr lang="ko-KR" altLang="en-US" b="0" dirty="0" err="1" smtClean="0"/>
                        <a:t>메르카토르</a:t>
                      </a:r>
                      <a:r>
                        <a:rPr lang="ko-KR" altLang="en-US" b="0" dirty="0" smtClean="0"/>
                        <a:t> </a:t>
                      </a:r>
                      <a:r>
                        <a:rPr lang="en-US" altLang="ko-KR" b="0" dirty="0" smtClean="0"/>
                        <a:t>‘</a:t>
                      </a:r>
                      <a:r>
                        <a:rPr lang="en-US" altLang="ko-KR" b="0" dirty="0" err="1" smtClean="0"/>
                        <a:t>merc</a:t>
                      </a:r>
                      <a:r>
                        <a:rPr lang="en-US" altLang="ko-KR" b="0" dirty="0" smtClean="0"/>
                        <a:t>’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err="1" smtClean="0"/>
                        <a:t>최저해상도</a:t>
                      </a:r>
                      <a:r>
                        <a:rPr lang="ko-KR" altLang="en-US" b="0" dirty="0" smtClean="0"/>
                        <a:t> </a:t>
                      </a:r>
                      <a:r>
                        <a:rPr lang="en-US" altLang="ko-KR" b="0" dirty="0" smtClean="0"/>
                        <a:t>‘c’, </a:t>
                      </a:r>
                      <a:r>
                        <a:rPr lang="ko-KR" altLang="en-US" b="0" dirty="0" smtClean="0"/>
                        <a:t>저해상도 </a:t>
                      </a:r>
                      <a:r>
                        <a:rPr lang="en-US" altLang="ko-KR" b="0" dirty="0" smtClean="0"/>
                        <a:t>‘l’, </a:t>
                      </a:r>
                      <a:r>
                        <a:rPr lang="ko-KR" altLang="en-US" b="0" dirty="0" smtClean="0"/>
                        <a:t>보통 </a:t>
                      </a:r>
                      <a:r>
                        <a:rPr lang="en-US" altLang="ko-KR" b="0" dirty="0" smtClean="0"/>
                        <a:t>‘</a:t>
                      </a:r>
                      <a:r>
                        <a:rPr lang="en-US" altLang="ko-KR" b="0" dirty="0" err="1" smtClean="0"/>
                        <a:t>i</a:t>
                      </a:r>
                      <a:r>
                        <a:rPr lang="en-US" altLang="ko-KR" b="0" dirty="0" smtClean="0"/>
                        <a:t>’, </a:t>
                      </a:r>
                      <a:r>
                        <a:rPr lang="ko-KR" altLang="en-US" b="0" dirty="0" smtClean="0"/>
                        <a:t>고해상도 </a:t>
                      </a:r>
                      <a:r>
                        <a:rPr lang="en-US" altLang="ko-KR" b="0" dirty="0" smtClean="0"/>
                        <a:t>‘h’, </a:t>
                      </a:r>
                      <a:r>
                        <a:rPr lang="ko-KR" altLang="en-US" b="0" dirty="0" err="1" smtClean="0"/>
                        <a:t>최고해상도</a:t>
                      </a:r>
                      <a:r>
                        <a:rPr lang="ko-KR" altLang="en-US" b="0" dirty="0" smtClean="0"/>
                        <a:t> </a:t>
                      </a:r>
                      <a:r>
                        <a:rPr lang="en-US" altLang="ko-KR" b="0" dirty="0" smtClean="0"/>
                        <a:t>‘f’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8278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6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57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지민</dc:creator>
  <cp:lastModifiedBy>신 지민</cp:lastModifiedBy>
  <cp:revision>4</cp:revision>
  <dcterms:created xsi:type="dcterms:W3CDTF">2020-08-23T13:52:45Z</dcterms:created>
  <dcterms:modified xsi:type="dcterms:W3CDTF">2020-08-23T15:14:03Z</dcterms:modified>
</cp:coreProperties>
</file>