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9A7F5-1C41-440D-BAAA-A66C1552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282C42-D092-4782-94B7-7FD46B0AD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A3A1C-B370-45C7-BA23-8C2B4D75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472A2-FD27-4F50-8E4F-22EAC3C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A625C-1F0D-420D-B596-99D52AC7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A490-D896-4EED-A174-500384AC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7D1565-6930-4D40-8119-FC380C990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F8120-515B-409D-9AF4-71041B7F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19E6E-4C01-491D-9902-AF329C51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573D4-FF27-4F0D-9B0A-52DFD3ED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1F0959-79F4-40B0-9B0B-9CDA15A42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BD38B0-2A77-4BC2-A744-0B584A63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0B677-21D4-426F-BEE4-3F8AC439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931A3-79E3-40D5-B90B-FD223D7B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0D348-8086-4604-83FA-CE19E195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69509-9012-4D16-9EFA-8011027F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3E669-131E-4833-BE65-2874820E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99483-3831-4507-BF1F-68726D83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F1FFA-6BF1-43E6-ADE3-7BE5AAFA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DE320-B049-4544-BFB2-9BD76E58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3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F7EE-9967-4BB0-9D55-AD37BDAC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DD0C6-E202-45F4-BA75-D0D0DB73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3EF8F-611F-4A52-892C-2744729E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99018-C9DA-4A08-89DC-88753F51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FA65E-5FFD-4B5D-BB22-6A09F975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04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5D0EE-81FE-4813-BE93-231DA9F0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1615-D221-482B-8204-324556207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14A51-7B78-46C6-B80D-63A619889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8E958-E10D-4EDE-8F45-E3251950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B5134-B502-4865-BFCF-23124E12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929D9-5D10-4745-B225-DD99B790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6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7469A-71EB-4E4A-9FDF-81FFF77F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C226F-7FAF-45CF-B79B-E09A6010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314C21-2581-400D-B257-14E18D5D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94FD24-60DA-4126-937C-BAA5D27D0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DB803-15F4-45D7-BF1B-E1E9D5D8E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6ED7E6-920A-4E9F-8D23-0023C11C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78BDA5-80DB-44B3-BFC4-D55A8A85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52FA1-078A-41F7-B4D0-23895285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C77E2-21B2-4503-89BC-35D44314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A8601-FEDE-4781-9D60-F54D1436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05ACF9-0E8E-4554-921F-3904F3AD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BDD4C7-D221-4C2C-95AC-05EDC3D3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5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366308-DC0D-4F40-916B-9D0F182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735467-EA99-45B6-9465-6F9E10EF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1CC1A-AAFD-4F66-BA43-8BACD847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9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C4B84-69E0-43B3-A22A-C369D4CA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8114D-38E4-4E4E-BCA2-AE3C1F0D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CCD3A-C9D1-4EA7-8A94-5BA111AC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CA555-A788-4987-BB03-6C4A5637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63D4D-534C-4FD4-BE7B-81ECD7CC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8BDCA-AFFC-419A-A16B-85DC759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1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EDE82-4EAF-4E90-8A05-68B756E0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11642-FE3A-41B0-9457-ED46F5C29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40AFB-BD05-432F-B88B-78F729FE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7FF78-D5B4-4C80-B060-42336318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E8B99-EE08-4CC6-B54E-FC549B2A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3EF05-A686-49C0-8F6F-401E5DF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3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8B97B-20BC-4D46-B271-211DB62D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F9941-8AE4-4674-B99C-0C717B296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69D8C-DB39-458A-A6EC-4358490C2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8B68-7C97-4CCC-91B3-962C662294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C2DB1-D0DB-45EF-B26B-5E10CD1D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2A37F-06EA-498B-8344-B2C73B43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5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67018"/>
              </p:ext>
            </p:extLst>
          </p:nvPr>
        </p:nvGraphicFramePr>
        <p:xfrm>
          <a:off x="0" y="0"/>
          <a:ext cx="7200000" cy="22494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732402374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191781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자료 제공 기관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JAXA (</a:t>
                      </a:r>
                      <a:r>
                        <a:rPr lang="ko-KR" altLang="en-US" b="0" dirty="0"/>
                        <a:t>일본 우주항공연구개발기구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7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위성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GCOM-W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432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센서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AMSR-2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993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자료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Level 3 daily gridded </a:t>
                      </a:r>
                      <a:r>
                        <a:rPr lang="ko-KR" altLang="en-US" dirty="0" err="1"/>
                        <a:t>편광밝기온도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해빙점유율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75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격자 형식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Polar stereographic grid, 25 km</a:t>
                      </a:r>
                      <a:r>
                        <a:rPr lang="ko-KR" altLang="en-US" dirty="0"/>
                        <a:t> 해상도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514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03712"/>
              </p:ext>
            </p:extLst>
          </p:nvPr>
        </p:nvGraphicFramePr>
        <p:xfrm>
          <a:off x="0" y="0"/>
          <a:ext cx="4320000" cy="8613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73240237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91781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밝기온도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err="1"/>
                        <a:t>수직편광</a:t>
                      </a:r>
                      <a:r>
                        <a:rPr lang="ko-KR" altLang="en-US" b="0" dirty="0"/>
                        <a:t> 밝기온도</a:t>
                      </a:r>
                      <a:r>
                        <a:rPr lang="en-US" altLang="ko-KR" b="0" dirty="0"/>
                        <a:t>(TBV)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err="1"/>
                        <a:t>수평편광</a:t>
                      </a:r>
                      <a:r>
                        <a:rPr lang="ko-KR" altLang="en-US" b="0" dirty="0"/>
                        <a:t> 밝기온도</a:t>
                      </a:r>
                      <a:r>
                        <a:rPr lang="en-US" altLang="ko-KR" b="0" dirty="0"/>
                        <a:t>(TBH)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7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5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22730"/>
              </p:ext>
            </p:extLst>
          </p:nvPr>
        </p:nvGraphicFramePr>
        <p:xfrm>
          <a:off x="0" y="0"/>
          <a:ext cx="9000000" cy="502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732402374"/>
                    </a:ext>
                  </a:extLst>
                </a:gridCol>
                <a:gridCol w="7560000">
                  <a:extLst>
                    <a:ext uri="{9D8B030D-6E8A-4147-A177-3AD203B41FA5}">
                      <a16:colId xmlns:a16="http://schemas.microsoft.com/office/drawing/2014/main" val="191781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해빙점유율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하나의 격자에서 얼마만큼의 면적이 해빙으로 덮여 있는지 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단위</a:t>
                      </a:r>
                      <a:r>
                        <a:rPr lang="en-US" altLang="ko-KR" b="0" dirty="0"/>
                        <a:t>: %)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7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3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77532"/>
              </p:ext>
            </p:extLst>
          </p:nvPr>
        </p:nvGraphicFramePr>
        <p:xfrm>
          <a:off x="0" y="0"/>
          <a:ext cx="7200000" cy="502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32402374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91781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SIE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 smtClean="0"/>
                        <a:t>Sea</a:t>
                      </a:r>
                      <a:r>
                        <a:rPr lang="en-US" altLang="ko-KR" b="0" baseline="0" dirty="0" smtClean="0"/>
                        <a:t> Ice Extent: </a:t>
                      </a:r>
                      <a:r>
                        <a:rPr lang="ko-KR" altLang="en-US" b="0" baseline="0" dirty="0" smtClean="0"/>
                        <a:t>해빙점유율이 </a:t>
                      </a:r>
                      <a:r>
                        <a:rPr lang="en-US" altLang="ko-KR" b="0" baseline="0" dirty="0" smtClean="0"/>
                        <a:t>15% </a:t>
                      </a:r>
                      <a:r>
                        <a:rPr lang="ko-KR" altLang="en-US" b="0" baseline="0" dirty="0" smtClean="0"/>
                        <a:t>이상인 격자들의 면적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7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3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879011" y="2778008"/>
            <a:ext cx="5877464" cy="2438199"/>
            <a:chOff x="3879011" y="2778008"/>
            <a:chExt cx="5877464" cy="24381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879011" y="2778008"/>
                  <a:ext cx="1410698" cy="5204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EH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EV</m:t>
                            </m:r>
                          </m:den>
                        </m:f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RH</m:t>
                            </m:r>
                          </m:num>
                          <m:den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RV</m:t>
                            </m:r>
                          </m:den>
                        </m:f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011" y="2778008"/>
                  <a:ext cx="1410698" cy="5204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241321" y="3531384"/>
                  <a:ext cx="1973080" cy="5695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RH</m:t>
                            </m:r>
                          </m:num>
                          <m:den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Fresnel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RH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321" y="3531384"/>
                  <a:ext cx="1973080" cy="5695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241321" y="4311415"/>
                  <a:ext cx="794603" cy="5167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TBH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TBV</m:t>
                            </m:r>
                          </m:den>
                        </m:f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321" y="4311415"/>
                  <a:ext cx="794603" cy="5167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243471" y="2884350"/>
              <a:ext cx="2898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# </a:t>
              </a:r>
              <a:r>
                <a:rPr lang="ko-KR" altLang="en-US" sz="1400" dirty="0" err="1" smtClean="0"/>
                <a:t>키르히호프</a:t>
              </a:r>
              <a:r>
                <a:rPr lang="ko-KR" altLang="en-US" sz="1400" dirty="0" smtClean="0"/>
                <a:t> 법칙</a:t>
              </a:r>
              <a:endParaRPr lang="ko-KR" alt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243471" y="3662285"/>
                  <a:ext cx="28988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#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RV</m:t>
                      </m:r>
                    </m:oMath>
                  </a14:m>
                  <a:r>
                    <a:rPr lang="en-US" altLang="ko-KR" sz="1400" dirty="0" smtClean="0"/>
                    <a:t>=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Fresnel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RH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471" y="3662285"/>
                  <a:ext cx="28988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630"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6243470" y="4415898"/>
              <a:ext cx="3513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#EV</a:t>
              </a:r>
              <a:r>
                <a:rPr lang="ko-KR" altLang="en-US" sz="1400" dirty="0" smtClean="0"/>
                <a:t>와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EH</a:t>
              </a:r>
              <a:r>
                <a:rPr lang="ko-KR" altLang="en-US" sz="1400" dirty="0" smtClean="0"/>
                <a:t>의 비가 </a:t>
              </a:r>
              <a:r>
                <a:rPr lang="en-US" altLang="ko-KR" sz="1400" dirty="0" smtClean="0"/>
                <a:t>TBV</a:t>
              </a:r>
              <a:r>
                <a:rPr lang="ko-KR" altLang="en-US" sz="1400" dirty="0" smtClean="0"/>
                <a:t>와 </a:t>
              </a:r>
              <a:r>
                <a:rPr lang="en-US" altLang="ko-KR" sz="1400" dirty="0" smtClean="0"/>
                <a:t>TBH</a:t>
              </a:r>
              <a:r>
                <a:rPr lang="ko-KR" altLang="en-US" sz="1400" dirty="0" smtClean="0"/>
                <a:t>의 비와 같다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68483" y="4311415"/>
              <a:ext cx="570739" cy="59701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8483" y="4908430"/>
              <a:ext cx="1218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관측되는 값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334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4474"/>
              </p:ext>
            </p:extLst>
          </p:nvPr>
        </p:nvGraphicFramePr>
        <p:xfrm>
          <a:off x="0" y="0"/>
          <a:ext cx="9000000" cy="2514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732402374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91781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자료 제공 기관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 smtClean="0"/>
                        <a:t>NSIDC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7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위성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ICESat-2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432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센서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lidar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993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자료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Total freeboard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dirty="0" smtClean="0"/>
                        <a:t>지표에서</a:t>
                      </a:r>
                      <a:r>
                        <a:rPr lang="ko-KR" altLang="en-US" baseline="0" dirty="0" smtClean="0"/>
                        <a:t> 반사된 레이저 신호가 돌아오는 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75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격자 형식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트랙</a:t>
                      </a:r>
                      <a:r>
                        <a:rPr lang="ko-KR" altLang="en-US" baseline="0" dirty="0" smtClean="0"/>
                        <a:t> 자료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514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7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113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백관구</dc:creator>
  <cp:lastModifiedBy>백관구</cp:lastModifiedBy>
  <cp:revision>185</cp:revision>
  <dcterms:created xsi:type="dcterms:W3CDTF">2020-08-23T13:44:12Z</dcterms:created>
  <dcterms:modified xsi:type="dcterms:W3CDTF">2020-08-26T05:46:08Z</dcterms:modified>
</cp:coreProperties>
</file>