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57B53-280C-4326-93E2-2B95692A3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63AA50-C9EA-44F6-8262-3C05C397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9A513-7507-4E3F-AFD7-03B152A6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C9AA-2CE7-4C93-AA55-FBA421DE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39489-9B61-4890-8AD5-34836FA0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421ED-72D9-4F5F-BBC9-1A2125B6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CE6416-300D-4D82-9D2E-FC8E3B75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3E9A5-8E04-411C-9535-78C30207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66557-72DD-4F4F-A83B-2AEF1EF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38DF9-BD14-41BA-AF72-A36A88BC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9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0E117E-651D-4E2A-A88E-D7F0F881B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92E1B-EDF6-4D39-8BB7-B866948DD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617C-74C5-40B0-AD6D-E1F73585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D5EB1-8830-477E-AC3E-0175BDCC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40E7-A053-44E8-8B71-C8260CCF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15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B323-52E7-48C0-A37F-FEE49FDC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8B91A-3D54-4367-BC47-9B3F8C61D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7A7FD-CCBA-4B47-8E91-30A6ED8C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8152C-9D5F-43FF-B1F9-72D97A87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9EC01-DAD1-4601-ADC9-08235156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0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B9A0E-57DC-4247-AA92-FF6CAE67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097A9-0D00-4FE5-9909-83DDA015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14D96-69F4-492B-9C39-4761C782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6D43-04AC-4DAF-A996-F019F565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F0E6B-F000-4D0C-9D6F-BB9B206B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1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AB4D4-DE80-4465-B9E4-90230668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0E12E-EE75-44BF-950B-1AF9B577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4EA3A9-DFF5-4A93-ADC3-9BA216209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811CC-9D91-40D7-A39E-9A6441CA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93B92C-2A8F-4CC2-B9E3-CBB260AE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CA530D-6EF7-4A80-88E1-E630A13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44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A7C7E-8A22-4D77-A588-A0BCF3EE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71F03-FF8E-481C-AAAE-36F7BC8F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337B58-82C2-438A-A0FE-F14444E6E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136E1-D8A8-41C1-B90A-8F9033A51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C240E-6930-45FC-9FC5-F43D4F58A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EA5DC-CFCD-4B55-97E7-8AA9C681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17ACF1-10C5-40C4-8537-DCCFD098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79368F-1AAA-4477-97E2-92429AA2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7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46D0B-718F-4B06-A48A-E2D0E360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103650-B999-4CB9-8E1A-CA185AC8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31BEC-5F8B-433D-8A4E-9269F698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B1F5A-269E-470D-B279-98763FEC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17ADD-23B4-4E8D-BE08-0E0AFFA1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FF403B-2457-4114-969C-EE4B9B10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CC7FD-17E1-4A0F-B183-B5DBCA35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8B66A-A225-4746-AD6E-6148D52F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02CA-1B04-4E7F-8F33-2C5EE6C6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22FAA-7241-4D2B-9E80-CFBB5513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2416F-EA80-4909-A7C3-1FE98F4F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406F7-30DF-4C58-9256-3F3FFD51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B765CC-F99E-467D-BF63-7D0B82E4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2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79CBE-0C00-46CB-886D-DB949225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5494A-A1AA-4916-ABEE-3087B850E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F79DB-FD4E-43DB-BDB5-A98FC6A7D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9C8B9-189B-425C-81AD-96CD04E6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B8245-C4FD-4EA8-996B-DFE00BE2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234524-1EDC-41F7-B4DB-DFB93F5D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3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B5D701-4791-4991-B3B4-2F22DC6A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00CD3F-9830-473D-9105-219A464D4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91B10-6370-4AC3-9AE2-224802F40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80C6-8C5F-45E9-8AA8-5B23356E13C2}" type="datetimeFigureOut">
              <a:rPr lang="ko-KR" altLang="en-US" smtClean="0"/>
              <a:t>2020-08-26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89E38-A43C-425B-A773-DA1443ED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3EB5C-4443-4CD2-9CEA-89B791C1B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67F51-318A-41EE-87BC-8833BE702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5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267FD6-755D-4ABA-9359-922219FB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76675" cy="2209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EC92D5-05A6-49E6-BC75-D7F537FC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0"/>
            <a:ext cx="37433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862B8C4-CF06-4B53-8780-29E177292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338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8BB872-36E4-4E1E-A9DA-0F8FDAC4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052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백관구</dc:creator>
  <cp:lastModifiedBy>백관구</cp:lastModifiedBy>
  <cp:revision>2</cp:revision>
  <dcterms:created xsi:type="dcterms:W3CDTF">2020-08-26T01:59:28Z</dcterms:created>
  <dcterms:modified xsi:type="dcterms:W3CDTF">2020-08-26T02:11:04Z</dcterms:modified>
</cp:coreProperties>
</file>