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670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A377-708A-D356-DE86-0BF5AC2B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884D7-DBBB-0B98-1441-B9F94F0C8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A6193-EE0D-9222-72CD-5B2855C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A1F9-098D-43F7-1A30-8E67AEB4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811D3-9EB3-39FE-B2F8-5218AD6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E44D-EAA3-9772-4676-7E624F7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A7BF2-CD91-D750-6576-6056F4AA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4466D-2D2F-BBC2-5ECF-9DE4163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B9B56-F463-FE42-EAC7-6196F7B1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F9463-8742-03A7-BDCE-413A92C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47953-81E3-D1AE-7A1A-75004E565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049E0-73B1-BE26-88B3-9E482A5B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AF1BD-08F0-59FC-3B22-8C119E0F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615B-26C9-001F-0DB4-600BEBAB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0B646-3476-20ED-9C3B-C6E677BD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48F8-6B00-43D8-E54D-EE96A4F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05635-8B37-5676-BDDA-4C07EB75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BF11E-2A6B-A148-57F3-E20A1BCE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C1DB-1587-2162-DFFD-8EA2048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E7240-EEA3-598A-F86E-4C88018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E3E3-9CDA-8E8E-49BA-B46B30A1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495AC-05F4-05F3-FCCA-E4228293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2D63-72A1-140E-9E8C-2C67B89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C4C54-EAFF-A8A9-A507-236937D9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05F54-CFC0-1476-67AA-5F39C58B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9B99-4D00-475D-8F4E-D4127B8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B84F-1500-CBD0-D9EC-63590E94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AF709-E6ED-9AFC-F37A-9D68E7A5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60883-B9A5-3CA3-4FC1-2D2D771C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0327F-740B-670F-7369-8CF8364F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34986-A1DC-EBFA-8B5C-15202B2B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A1A8-A876-22E1-F814-DFC31656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56424-E16C-FCF7-028C-65EB2D90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B867-1906-EB42-9CDB-B39C19B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42FC8-88EB-A27D-8D39-AA5C60E7F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EC9C9F-E75B-983F-31DC-D71E1FB6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E058F-302E-AE4E-A301-920B4EC2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C5CC9-5062-C647-0C83-4765588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0A405-31D4-BDDD-04B4-141CC65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CD74-0FB2-E756-D56E-697FD3A3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CDF17-DB02-46F9-A6C9-D36C31B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414BB-EC4C-B616-C724-94D2EC1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92BA2-6D14-4FA3-C9A1-018D5D9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48990-601A-CB7D-05FB-B3A68A2F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2632E-DB15-665B-6674-0972189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69220-82BE-1815-C617-4C4A191E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7413-EC04-94B4-DA3A-E2FFBA03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3A28D-704C-EB7D-7353-0B6796C4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0B7E8-276D-AC4B-DE6E-4B284A2E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C7B0-46B0-6D1E-AA54-9702F439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8132F-6A7C-A06F-BB93-352A9B7B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4F602-3276-23CF-28F7-8FA981E3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ED07-6DFC-72BF-3DF0-EA42109A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13BA6-3EAA-4575-5C59-79964B7D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857D2-6E64-9D08-52A8-F3D5E088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D1937-9FD9-1C96-9C8C-2B4C8972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7DA7-B143-4FBD-6FFB-D2E9F6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5551-6EFF-F334-C7DB-A9A7104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A4BEA-DE60-D0AA-2772-2FA577E5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5528C-D43D-0505-09AC-80D2EAE2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B80CC-58B3-119C-A826-A412E583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4E4-B888-4E25-91AA-B4F831814B0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3869-EA93-3F1F-8000-FE81B3548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4CD6-DD53-9F62-6618-77E8BAD4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338D83-5D8D-0F83-0F9B-959C9162DF3B}"/>
              </a:ext>
            </a:extLst>
          </p:cNvPr>
          <p:cNvGrpSpPr/>
          <p:nvPr/>
        </p:nvGrpSpPr>
        <p:grpSpPr>
          <a:xfrm>
            <a:off x="1089891" y="905164"/>
            <a:ext cx="10095344" cy="3027359"/>
            <a:chOff x="1089891" y="905164"/>
            <a:chExt cx="10095344" cy="30273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5E13D8-4765-F913-97D4-A4F2C7BB0202}"/>
                </a:ext>
              </a:extLst>
            </p:cNvPr>
            <p:cNvSpPr/>
            <p:nvPr/>
          </p:nvSpPr>
          <p:spPr>
            <a:xfrm>
              <a:off x="1089891" y="905164"/>
              <a:ext cx="10095344" cy="14501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AI</a:t>
              </a:r>
              <a:r>
                <a:rPr lang="ko-KR" altLang="en-US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활용인프라</a:t>
              </a:r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 (GCP)</a:t>
              </a:r>
              <a:endParaRPr lang="ko-KR" altLang="en-US" sz="1600" dirty="0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E647820-656F-07DE-2844-8BC66DC5C9E0}"/>
                </a:ext>
              </a:extLst>
            </p:cNvPr>
            <p:cNvSpPr/>
            <p:nvPr/>
          </p:nvSpPr>
          <p:spPr>
            <a:xfrm>
              <a:off x="4656000" y="2979000"/>
              <a:ext cx="144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로컬 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PC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(VDI)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0255742-2F3A-F4F7-B5A2-24BAF4C3D905}"/>
                </a:ext>
              </a:extLst>
            </p:cNvPr>
            <p:cNvSpPr/>
            <p:nvPr/>
          </p:nvSpPr>
          <p:spPr>
            <a:xfrm>
              <a:off x="3011490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Workbench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주피터랩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C0B4D2-EEFB-7F0D-5357-1005D5872672}"/>
                </a:ext>
              </a:extLst>
            </p:cNvPr>
            <p:cNvSpPr/>
            <p:nvPr/>
          </p:nvSpPr>
          <p:spPr>
            <a:xfrm>
              <a:off x="7020512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개인 버킷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971514-4FB5-11BA-4AB6-6C95F4904D0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451490" y="1694928"/>
              <a:ext cx="256902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A65F6B-0D21-8D23-E12B-965DCDAF413B}"/>
                </a:ext>
              </a:extLst>
            </p:cNvPr>
            <p:cNvSpPr txBox="1"/>
            <p:nvPr/>
          </p:nvSpPr>
          <p:spPr>
            <a:xfrm>
              <a:off x="5200292" y="1356374"/>
              <a:ext cx="1071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마운트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7232D23-4C6B-50D1-C23F-A1D49482B699}"/>
                </a:ext>
              </a:extLst>
            </p:cNvPr>
            <p:cNvCxnSpPr>
              <a:stCxn id="7" idx="2"/>
              <a:endCxn id="4" idx="6"/>
            </p:cNvCxnSpPr>
            <p:nvPr/>
          </p:nvCxnSpPr>
          <p:spPr>
            <a:xfrm rot="5400000">
              <a:off x="6231220" y="1919708"/>
              <a:ext cx="1374072" cy="164451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AFAFC3-4F1C-D633-B720-EEFB1A31D375}"/>
                </a:ext>
              </a:extLst>
            </p:cNvPr>
            <p:cNvSpPr txBox="1"/>
            <p:nvPr/>
          </p:nvSpPr>
          <p:spPr>
            <a:xfrm>
              <a:off x="6520873" y="3067779"/>
              <a:ext cx="12020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백업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BCC3CAC-0C3A-3568-5AB3-3E8FF4CBEF5B}"/>
                </a:ext>
              </a:extLst>
            </p:cNvPr>
            <p:cNvSpPr/>
            <p:nvPr/>
          </p:nvSpPr>
          <p:spPr>
            <a:xfrm>
              <a:off x="9102873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공용 버킷</a:t>
              </a: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8D459B1-481D-4004-6563-0E6F49DF831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6096000" y="2054928"/>
              <a:ext cx="3726873" cy="1538017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0A46BA-3BB2-73FA-AF35-9D691F9F502E}"/>
                </a:ext>
              </a:extLst>
            </p:cNvPr>
            <p:cNvSpPr txBox="1"/>
            <p:nvPr/>
          </p:nvSpPr>
          <p:spPr>
            <a:xfrm>
              <a:off x="7740512" y="3593969"/>
              <a:ext cx="208236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선택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) 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다운로드</a:t>
              </a: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3A52118A-4CC7-0DA9-2D9F-18FF654F25AA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0800000">
              <a:off x="3731490" y="2054928"/>
              <a:ext cx="924510" cy="137407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13DC49-7086-0B25-D9DE-59D5FA300B3C}"/>
                </a:ext>
              </a:extLst>
            </p:cNvPr>
            <p:cNvSpPr txBox="1"/>
            <p:nvPr/>
          </p:nvSpPr>
          <p:spPr>
            <a:xfrm>
              <a:off x="3731490" y="3067779"/>
              <a:ext cx="7545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4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760C8B6-B4A4-5F41-A230-85789CB9599E}"/>
              </a:ext>
            </a:extLst>
          </p:cNvPr>
          <p:cNvGrpSpPr/>
          <p:nvPr/>
        </p:nvGrpSpPr>
        <p:grpSpPr>
          <a:xfrm>
            <a:off x="201196" y="338062"/>
            <a:ext cx="11763897" cy="6181876"/>
            <a:chOff x="201196" y="338062"/>
            <a:chExt cx="11763897" cy="61818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38D1182-D198-AE88-6E3E-C9AEB003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1032750"/>
              <a:ext cx="7200000" cy="47925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12CAE3-1001-EFF0-FAF3-56539AED374A}"/>
                </a:ext>
              </a:extLst>
            </p:cNvPr>
            <p:cNvSpPr/>
            <p:nvPr/>
          </p:nvSpPr>
          <p:spPr>
            <a:xfrm>
              <a:off x="6871855" y="2718236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D3C88-75D2-6C22-FE24-61613578B3EB}"/>
                </a:ext>
              </a:extLst>
            </p:cNvPr>
            <p:cNvSpPr txBox="1"/>
            <p:nvPr/>
          </p:nvSpPr>
          <p:spPr>
            <a:xfrm>
              <a:off x="9933093" y="2878181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탁구공의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83BC264-0E78-792F-9BD6-A12FFD5A64DE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>
              <a:off x="7591855" y="3078236"/>
              <a:ext cx="234123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88806-6134-2375-3D76-B65DB38CF70B}"/>
                </a:ext>
              </a:extLst>
            </p:cNvPr>
            <p:cNvSpPr txBox="1"/>
            <p:nvPr/>
          </p:nvSpPr>
          <p:spPr>
            <a:xfrm>
              <a:off x="201196" y="2678126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탁구채의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0A17F9-AC9E-21EB-E575-C19965940A7C}"/>
                </a:ext>
              </a:extLst>
            </p:cNvPr>
            <p:cNvSpPr/>
            <p:nvPr/>
          </p:nvSpPr>
          <p:spPr>
            <a:xfrm>
              <a:off x="5199855" y="2518181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DC382A-331B-AD00-4068-579367DF01B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2233196" y="2878181"/>
              <a:ext cx="296665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93E5CF-79EE-04A0-8910-5092C7B1F1D6}"/>
                </a:ext>
              </a:extLst>
            </p:cNvPr>
            <p:cNvSpPr txBox="1"/>
            <p:nvPr/>
          </p:nvSpPr>
          <p:spPr>
            <a:xfrm>
              <a:off x="4832754" y="6119828"/>
              <a:ext cx="3175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선수의 자세는 안정적인가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50CAC3-BBFC-61F1-4F42-B13362D7A14C}"/>
                </a:ext>
              </a:extLst>
            </p:cNvPr>
            <p:cNvSpPr/>
            <p:nvPr/>
          </p:nvSpPr>
          <p:spPr>
            <a:xfrm>
              <a:off x="4757246" y="3774332"/>
              <a:ext cx="3326439" cy="180934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56E2CC9-F971-116E-472F-0C8D9030E2D8}"/>
                </a:ext>
              </a:extLst>
            </p:cNvPr>
            <p:cNvCxnSpPr>
              <a:cxnSpLocks/>
              <a:stCxn id="19" idx="0"/>
              <a:endCxn id="21" idx="2"/>
            </p:cNvCxnSpPr>
            <p:nvPr/>
          </p:nvCxnSpPr>
          <p:spPr>
            <a:xfrm flipV="1">
              <a:off x="6420465" y="5583677"/>
              <a:ext cx="1" cy="53615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02F18-98ED-850D-68CE-57EB50AEA774}"/>
                </a:ext>
              </a:extLst>
            </p:cNvPr>
            <p:cNvSpPr txBox="1"/>
            <p:nvPr/>
          </p:nvSpPr>
          <p:spPr>
            <a:xfrm>
              <a:off x="7770060" y="338062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경기 장소는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9F18A2-5849-91A7-2EB5-449826BD4370}"/>
                </a:ext>
              </a:extLst>
            </p:cNvPr>
            <p:cNvSpPr/>
            <p:nvPr/>
          </p:nvSpPr>
          <p:spPr>
            <a:xfrm>
              <a:off x="8097380" y="1335492"/>
              <a:ext cx="1377360" cy="134263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94E895-BC2D-ED03-6295-0DDB603C7AC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8786060" y="738172"/>
              <a:ext cx="0" cy="597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4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4B2BE6-2D7E-1584-7E3C-C7825F9DC9CE}"/>
              </a:ext>
            </a:extLst>
          </p:cNvPr>
          <p:cNvCxnSpPr/>
          <p:nvPr/>
        </p:nvCxnSpPr>
        <p:spPr>
          <a:xfrm>
            <a:off x="1267564" y="1985819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2181C4-6D3D-06F9-1678-209B5EF51BB3}"/>
              </a:ext>
            </a:extLst>
          </p:cNvPr>
          <p:cNvCxnSpPr>
            <a:cxnSpLocks/>
          </p:cNvCxnSpPr>
          <p:nvPr/>
        </p:nvCxnSpPr>
        <p:spPr>
          <a:xfrm rot="5400000">
            <a:off x="1213564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207BE1-AB3F-B74B-323E-BF5A8847F8C4}"/>
              </a:ext>
            </a:extLst>
          </p:cNvPr>
          <p:cNvCxnSpPr>
            <a:cxnSpLocks/>
          </p:cNvCxnSpPr>
          <p:nvPr/>
        </p:nvCxnSpPr>
        <p:spPr>
          <a:xfrm rot="5400000">
            <a:off x="4809131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98240A-37C0-F53B-3C03-62B4008325A5}"/>
              </a:ext>
            </a:extLst>
          </p:cNvPr>
          <p:cNvCxnSpPr>
            <a:cxnSpLocks/>
          </p:cNvCxnSpPr>
          <p:nvPr/>
        </p:nvCxnSpPr>
        <p:spPr>
          <a:xfrm rot="5400000">
            <a:off x="3011349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88422-A168-A7DC-65D9-DEB3810AA5E7}"/>
              </a:ext>
            </a:extLst>
          </p:cNvPr>
          <p:cNvCxnSpPr>
            <a:cxnSpLocks/>
          </p:cNvCxnSpPr>
          <p:nvPr/>
        </p:nvCxnSpPr>
        <p:spPr>
          <a:xfrm rot="5400000">
            <a:off x="2651792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FF650-7152-8241-B83B-67DFB55AE14D}"/>
              </a:ext>
            </a:extLst>
          </p:cNvPr>
          <p:cNvCxnSpPr>
            <a:cxnSpLocks/>
          </p:cNvCxnSpPr>
          <p:nvPr/>
        </p:nvCxnSpPr>
        <p:spPr>
          <a:xfrm rot="5400000">
            <a:off x="1932678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58F1D6-CA01-2C37-F008-8704CDCFA462}"/>
              </a:ext>
            </a:extLst>
          </p:cNvPr>
          <p:cNvCxnSpPr>
            <a:cxnSpLocks/>
          </p:cNvCxnSpPr>
          <p:nvPr/>
        </p:nvCxnSpPr>
        <p:spPr>
          <a:xfrm rot="5400000">
            <a:off x="1573121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4BEDD0-4F71-55C4-ADEE-8495758F4A80}"/>
              </a:ext>
            </a:extLst>
          </p:cNvPr>
          <p:cNvCxnSpPr>
            <a:cxnSpLocks/>
          </p:cNvCxnSpPr>
          <p:nvPr/>
        </p:nvCxnSpPr>
        <p:spPr>
          <a:xfrm rot="5400000">
            <a:off x="2292235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70C0EE-DFD1-CF81-F0B3-1B6CF4062C01}"/>
              </a:ext>
            </a:extLst>
          </p:cNvPr>
          <p:cNvCxnSpPr>
            <a:cxnSpLocks/>
          </p:cNvCxnSpPr>
          <p:nvPr/>
        </p:nvCxnSpPr>
        <p:spPr>
          <a:xfrm rot="5400000">
            <a:off x="4449577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DA4DE7-6DF2-96EE-C7AE-EC2DC8E60E43}"/>
              </a:ext>
            </a:extLst>
          </p:cNvPr>
          <p:cNvCxnSpPr>
            <a:cxnSpLocks/>
          </p:cNvCxnSpPr>
          <p:nvPr/>
        </p:nvCxnSpPr>
        <p:spPr>
          <a:xfrm rot="5400000">
            <a:off x="3730463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A8F8F-C1A4-B22E-A68C-80A142204A31}"/>
              </a:ext>
            </a:extLst>
          </p:cNvPr>
          <p:cNvCxnSpPr>
            <a:cxnSpLocks/>
          </p:cNvCxnSpPr>
          <p:nvPr/>
        </p:nvCxnSpPr>
        <p:spPr>
          <a:xfrm rot="5400000">
            <a:off x="3370906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82C57C-BCC1-AAC8-BFD4-A890279084BE}"/>
              </a:ext>
            </a:extLst>
          </p:cNvPr>
          <p:cNvCxnSpPr>
            <a:cxnSpLocks/>
          </p:cNvCxnSpPr>
          <p:nvPr/>
        </p:nvCxnSpPr>
        <p:spPr>
          <a:xfrm rot="5400000">
            <a:off x="4090020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8523104-1AB3-8414-82B0-8D309E77128D}"/>
              </a:ext>
            </a:extLst>
          </p:cNvPr>
          <p:cNvSpPr/>
          <p:nvPr/>
        </p:nvSpPr>
        <p:spPr>
          <a:xfrm>
            <a:off x="3011349" y="1877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573D3B4-A0F7-337C-757D-AC8E22A3553F}"/>
              </a:ext>
            </a:extLst>
          </p:cNvPr>
          <p:cNvSpPr/>
          <p:nvPr/>
        </p:nvSpPr>
        <p:spPr>
          <a:xfrm>
            <a:off x="3011349" y="1769820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85E575C-5CF8-65EB-5422-4B499DCA4B8D}"/>
              </a:ext>
            </a:extLst>
          </p:cNvPr>
          <p:cNvSpPr/>
          <p:nvPr/>
        </p:nvSpPr>
        <p:spPr>
          <a:xfrm>
            <a:off x="3011349" y="1661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A4324FE-F601-987E-C756-5ABC17F2C655}"/>
              </a:ext>
            </a:extLst>
          </p:cNvPr>
          <p:cNvSpPr/>
          <p:nvPr/>
        </p:nvSpPr>
        <p:spPr>
          <a:xfrm>
            <a:off x="3011349" y="1553822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B8CC487-7A5E-BA70-E183-82CBE8C8904C}"/>
              </a:ext>
            </a:extLst>
          </p:cNvPr>
          <p:cNvSpPr/>
          <p:nvPr/>
        </p:nvSpPr>
        <p:spPr>
          <a:xfrm>
            <a:off x="3011349" y="1440147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DAC198-1DF7-2ECC-D784-5BABA0AA2356}"/>
              </a:ext>
            </a:extLst>
          </p:cNvPr>
          <p:cNvSpPr/>
          <p:nvPr/>
        </p:nvSpPr>
        <p:spPr>
          <a:xfrm>
            <a:off x="3370906" y="1877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EF23FF5-E3B3-F84D-B834-107706CD83A5}"/>
              </a:ext>
            </a:extLst>
          </p:cNvPr>
          <p:cNvSpPr/>
          <p:nvPr/>
        </p:nvSpPr>
        <p:spPr>
          <a:xfrm>
            <a:off x="3370906" y="1769820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E777BA4-5602-5FEB-9FFE-23D614581202}"/>
              </a:ext>
            </a:extLst>
          </p:cNvPr>
          <p:cNvSpPr/>
          <p:nvPr/>
        </p:nvSpPr>
        <p:spPr>
          <a:xfrm>
            <a:off x="3370906" y="1661821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F56819-9617-0E1B-2723-D5C52994B3ED}"/>
              </a:ext>
            </a:extLst>
          </p:cNvPr>
          <p:cNvSpPr/>
          <p:nvPr/>
        </p:nvSpPr>
        <p:spPr>
          <a:xfrm>
            <a:off x="3370906" y="1553822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BADD05-FE97-7A08-1D97-F61CFFF436AD}"/>
              </a:ext>
            </a:extLst>
          </p:cNvPr>
          <p:cNvSpPr/>
          <p:nvPr/>
        </p:nvSpPr>
        <p:spPr>
          <a:xfrm>
            <a:off x="3370906" y="1440147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4621B6-F631-033C-2B8B-7D282151EE57}"/>
                  </a:ext>
                </a:extLst>
              </p:cNvPr>
              <p:cNvSpPr txBox="1"/>
              <p:nvPr/>
            </p:nvSpPr>
            <p:spPr>
              <a:xfrm>
                <a:off x="4871552" y="1831930"/>
                <a:ext cx="360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4621B6-F631-033C-2B8B-7D282151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52" y="1831930"/>
                <a:ext cx="360000" cy="307777"/>
              </a:xfrm>
              <a:prstGeom prst="rect">
                <a:avLst/>
              </a:prstGeom>
              <a:blipFill>
                <a:blip r:embed="rId2"/>
                <a:stretch>
                  <a:fillRect l="-169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439C7A1-13D8-337F-FC86-E08CC60C944B}"/>
              </a:ext>
            </a:extLst>
          </p:cNvPr>
          <p:cNvCxnSpPr/>
          <p:nvPr/>
        </p:nvCxnSpPr>
        <p:spPr>
          <a:xfrm>
            <a:off x="5644663" y="1985819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1E1B3-288C-3BA1-8BB3-C4E65476E301}"/>
              </a:ext>
            </a:extLst>
          </p:cNvPr>
          <p:cNvCxnSpPr>
            <a:cxnSpLocks/>
          </p:cNvCxnSpPr>
          <p:nvPr/>
        </p:nvCxnSpPr>
        <p:spPr>
          <a:xfrm rot="5400000">
            <a:off x="5590663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2A82328-0F2F-30D6-8C21-6937E49DADA3}"/>
              </a:ext>
            </a:extLst>
          </p:cNvPr>
          <p:cNvCxnSpPr>
            <a:cxnSpLocks/>
          </p:cNvCxnSpPr>
          <p:nvPr/>
        </p:nvCxnSpPr>
        <p:spPr>
          <a:xfrm rot="5400000">
            <a:off x="9186230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E6FD95E-3919-77F5-9F53-926C02881494}"/>
              </a:ext>
            </a:extLst>
          </p:cNvPr>
          <p:cNvCxnSpPr>
            <a:cxnSpLocks/>
          </p:cNvCxnSpPr>
          <p:nvPr/>
        </p:nvCxnSpPr>
        <p:spPr>
          <a:xfrm rot="5400000">
            <a:off x="7388448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F79F78-DAA6-4AF5-7AB1-50C6B4A1980A}"/>
              </a:ext>
            </a:extLst>
          </p:cNvPr>
          <p:cNvCxnSpPr>
            <a:cxnSpLocks/>
          </p:cNvCxnSpPr>
          <p:nvPr/>
        </p:nvCxnSpPr>
        <p:spPr>
          <a:xfrm rot="5400000">
            <a:off x="7028891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C52D8D-8700-20D1-1A83-EE6EA6EB8375}"/>
              </a:ext>
            </a:extLst>
          </p:cNvPr>
          <p:cNvCxnSpPr>
            <a:cxnSpLocks/>
          </p:cNvCxnSpPr>
          <p:nvPr/>
        </p:nvCxnSpPr>
        <p:spPr>
          <a:xfrm rot="5400000">
            <a:off x="6309777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542D2E-6FFB-E0DD-775F-8E6F547A10C4}"/>
              </a:ext>
            </a:extLst>
          </p:cNvPr>
          <p:cNvCxnSpPr>
            <a:cxnSpLocks/>
          </p:cNvCxnSpPr>
          <p:nvPr/>
        </p:nvCxnSpPr>
        <p:spPr>
          <a:xfrm rot="5400000">
            <a:off x="5950220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7BAE631-3FEC-5D42-E540-FA951BA0ABA4}"/>
              </a:ext>
            </a:extLst>
          </p:cNvPr>
          <p:cNvCxnSpPr>
            <a:cxnSpLocks/>
          </p:cNvCxnSpPr>
          <p:nvPr/>
        </p:nvCxnSpPr>
        <p:spPr>
          <a:xfrm rot="5400000">
            <a:off x="6669334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70C4DA-B7EB-35C9-4A95-2FE594002136}"/>
              </a:ext>
            </a:extLst>
          </p:cNvPr>
          <p:cNvCxnSpPr>
            <a:cxnSpLocks/>
          </p:cNvCxnSpPr>
          <p:nvPr/>
        </p:nvCxnSpPr>
        <p:spPr>
          <a:xfrm rot="5400000">
            <a:off x="8826676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D9E153-0B16-0440-CCED-63B940F0FE4C}"/>
              </a:ext>
            </a:extLst>
          </p:cNvPr>
          <p:cNvCxnSpPr>
            <a:cxnSpLocks/>
          </p:cNvCxnSpPr>
          <p:nvPr/>
        </p:nvCxnSpPr>
        <p:spPr>
          <a:xfrm rot="5400000">
            <a:off x="8107562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E0FADC-DDA5-B789-C25C-C2FCC65EF6B2}"/>
              </a:ext>
            </a:extLst>
          </p:cNvPr>
          <p:cNvCxnSpPr>
            <a:cxnSpLocks/>
          </p:cNvCxnSpPr>
          <p:nvPr/>
        </p:nvCxnSpPr>
        <p:spPr>
          <a:xfrm rot="5400000">
            <a:off x="7748005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1CDB306-9177-DA5A-718B-761F0813BBFA}"/>
              </a:ext>
            </a:extLst>
          </p:cNvPr>
          <p:cNvCxnSpPr>
            <a:cxnSpLocks/>
          </p:cNvCxnSpPr>
          <p:nvPr/>
        </p:nvCxnSpPr>
        <p:spPr>
          <a:xfrm rot="5400000">
            <a:off x="8467119" y="2039819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A56343-E13A-E68D-BDBD-57A47D80D45E}"/>
                  </a:ext>
                </a:extLst>
              </p:cNvPr>
              <p:cNvSpPr txBox="1"/>
              <p:nvPr/>
            </p:nvSpPr>
            <p:spPr>
              <a:xfrm>
                <a:off x="9248651" y="1831930"/>
                <a:ext cx="343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A56343-E13A-E68D-BDBD-57A47D80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651" y="1831930"/>
                <a:ext cx="343171" cy="307777"/>
              </a:xfrm>
              <a:prstGeom prst="rect">
                <a:avLst/>
              </a:prstGeom>
              <a:blipFill>
                <a:blip r:embed="rId3"/>
                <a:stretch>
                  <a:fillRect l="-3571" r="-535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타원 51">
            <a:extLst>
              <a:ext uri="{FF2B5EF4-FFF2-40B4-BE49-F238E27FC236}">
                <a16:creationId xmlns:a16="http://schemas.microsoft.com/office/drawing/2014/main" id="{50160125-F85B-3763-173A-CE33C9F66C2D}"/>
              </a:ext>
            </a:extLst>
          </p:cNvPr>
          <p:cNvSpPr/>
          <p:nvPr/>
        </p:nvSpPr>
        <p:spPr>
          <a:xfrm>
            <a:off x="5950220" y="1877821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F788E1-8F86-EB21-E508-97B077C077BF}"/>
              </a:ext>
            </a:extLst>
          </p:cNvPr>
          <p:cNvSpPr/>
          <p:nvPr/>
        </p:nvSpPr>
        <p:spPr>
          <a:xfrm>
            <a:off x="5950220" y="1769820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2AA058A-8C76-F83C-6DD2-A53DFA6F6045}"/>
              </a:ext>
            </a:extLst>
          </p:cNvPr>
          <p:cNvSpPr/>
          <p:nvPr/>
        </p:nvSpPr>
        <p:spPr>
          <a:xfrm>
            <a:off x="6316488" y="1877821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52B7D52-B33E-DDB2-A371-F55336FF6A1E}"/>
              </a:ext>
            </a:extLst>
          </p:cNvPr>
          <p:cNvSpPr/>
          <p:nvPr/>
        </p:nvSpPr>
        <p:spPr>
          <a:xfrm>
            <a:off x="6316488" y="1769820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5010A02-D4E1-1327-96A8-D7D64AD13102}"/>
              </a:ext>
            </a:extLst>
          </p:cNvPr>
          <p:cNvSpPr/>
          <p:nvPr/>
        </p:nvSpPr>
        <p:spPr>
          <a:xfrm>
            <a:off x="6671339" y="1877821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7703A5-3529-1559-D554-894D19EA2EB3}"/>
              </a:ext>
            </a:extLst>
          </p:cNvPr>
          <p:cNvSpPr/>
          <p:nvPr/>
        </p:nvSpPr>
        <p:spPr>
          <a:xfrm>
            <a:off x="8109567" y="1877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4C8BE22-4A9F-B06D-A3B1-D8A7D9607FE8}"/>
              </a:ext>
            </a:extLst>
          </p:cNvPr>
          <p:cNvSpPr/>
          <p:nvPr/>
        </p:nvSpPr>
        <p:spPr>
          <a:xfrm>
            <a:off x="8460408" y="1877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E35D0C0-0B5B-55B6-C05A-D406EF64C47C}"/>
              </a:ext>
            </a:extLst>
          </p:cNvPr>
          <p:cNvSpPr/>
          <p:nvPr/>
        </p:nvSpPr>
        <p:spPr>
          <a:xfrm>
            <a:off x="8460408" y="1769820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2CB5FB-3FD9-DEAC-19D2-65DF3CAC9284}"/>
              </a:ext>
            </a:extLst>
          </p:cNvPr>
          <p:cNvSpPr/>
          <p:nvPr/>
        </p:nvSpPr>
        <p:spPr>
          <a:xfrm>
            <a:off x="8819965" y="1877821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936EE2-D625-B649-74F8-3012A87C8635}"/>
              </a:ext>
            </a:extLst>
          </p:cNvPr>
          <p:cNvSpPr/>
          <p:nvPr/>
        </p:nvSpPr>
        <p:spPr>
          <a:xfrm>
            <a:off x="8819965" y="1769820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B7A9B47-202E-F19B-3847-E6FF3AA92F4A}"/>
              </a:ext>
            </a:extLst>
          </p:cNvPr>
          <p:cNvCxnSpPr/>
          <p:nvPr/>
        </p:nvCxnSpPr>
        <p:spPr>
          <a:xfrm>
            <a:off x="1267564" y="3275112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99447-3FC8-8E47-52E8-52FB78431F1C}"/>
              </a:ext>
            </a:extLst>
          </p:cNvPr>
          <p:cNvCxnSpPr>
            <a:cxnSpLocks/>
          </p:cNvCxnSpPr>
          <p:nvPr/>
        </p:nvCxnSpPr>
        <p:spPr>
          <a:xfrm rot="5400000">
            <a:off x="1213564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D077CFB-1E80-2838-A3AF-8736F524B982}"/>
              </a:ext>
            </a:extLst>
          </p:cNvPr>
          <p:cNvCxnSpPr>
            <a:cxnSpLocks/>
          </p:cNvCxnSpPr>
          <p:nvPr/>
        </p:nvCxnSpPr>
        <p:spPr>
          <a:xfrm rot="5400000">
            <a:off x="4809131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7C60523-4C5D-2FE1-3153-4A6F24CA49B8}"/>
              </a:ext>
            </a:extLst>
          </p:cNvPr>
          <p:cNvCxnSpPr>
            <a:cxnSpLocks/>
          </p:cNvCxnSpPr>
          <p:nvPr/>
        </p:nvCxnSpPr>
        <p:spPr>
          <a:xfrm rot="5400000">
            <a:off x="3011349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9A6C0A9-C790-DB33-3433-1792BC46BE20}"/>
              </a:ext>
            </a:extLst>
          </p:cNvPr>
          <p:cNvCxnSpPr>
            <a:cxnSpLocks/>
          </p:cNvCxnSpPr>
          <p:nvPr/>
        </p:nvCxnSpPr>
        <p:spPr>
          <a:xfrm rot="5400000">
            <a:off x="2651792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8B021F4-B917-6645-32AD-77240EA0A97C}"/>
              </a:ext>
            </a:extLst>
          </p:cNvPr>
          <p:cNvCxnSpPr>
            <a:cxnSpLocks/>
          </p:cNvCxnSpPr>
          <p:nvPr/>
        </p:nvCxnSpPr>
        <p:spPr>
          <a:xfrm rot="5400000">
            <a:off x="1932678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F523B5A-E92E-F737-2BE4-0FC54ABD002A}"/>
              </a:ext>
            </a:extLst>
          </p:cNvPr>
          <p:cNvCxnSpPr>
            <a:cxnSpLocks/>
          </p:cNvCxnSpPr>
          <p:nvPr/>
        </p:nvCxnSpPr>
        <p:spPr>
          <a:xfrm rot="5400000">
            <a:off x="1573121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FD8207E-2AD4-84E2-4415-468B60A22A64}"/>
              </a:ext>
            </a:extLst>
          </p:cNvPr>
          <p:cNvCxnSpPr>
            <a:cxnSpLocks/>
          </p:cNvCxnSpPr>
          <p:nvPr/>
        </p:nvCxnSpPr>
        <p:spPr>
          <a:xfrm rot="5400000">
            <a:off x="2292235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5C0DFAC-5281-24C1-8359-FED7FCE19F8D}"/>
              </a:ext>
            </a:extLst>
          </p:cNvPr>
          <p:cNvCxnSpPr>
            <a:cxnSpLocks/>
          </p:cNvCxnSpPr>
          <p:nvPr/>
        </p:nvCxnSpPr>
        <p:spPr>
          <a:xfrm rot="5400000">
            <a:off x="4449577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4DA6C88-BB8C-C2DB-A513-D68A716973A4}"/>
              </a:ext>
            </a:extLst>
          </p:cNvPr>
          <p:cNvCxnSpPr>
            <a:cxnSpLocks/>
          </p:cNvCxnSpPr>
          <p:nvPr/>
        </p:nvCxnSpPr>
        <p:spPr>
          <a:xfrm rot="5400000">
            <a:off x="3730463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8E55F78-A109-1754-C3B1-6D3D568D8F1D}"/>
              </a:ext>
            </a:extLst>
          </p:cNvPr>
          <p:cNvCxnSpPr>
            <a:cxnSpLocks/>
          </p:cNvCxnSpPr>
          <p:nvPr/>
        </p:nvCxnSpPr>
        <p:spPr>
          <a:xfrm rot="5400000">
            <a:off x="3370906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BD044FB-A37B-287F-A0B7-C5F4D6CE9165}"/>
              </a:ext>
            </a:extLst>
          </p:cNvPr>
          <p:cNvCxnSpPr>
            <a:cxnSpLocks/>
          </p:cNvCxnSpPr>
          <p:nvPr/>
        </p:nvCxnSpPr>
        <p:spPr>
          <a:xfrm rot="5400000">
            <a:off x="4090020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A8A6B4-892A-578C-1CBA-EDBA2D1AFA8D}"/>
                  </a:ext>
                </a:extLst>
              </p:cNvPr>
              <p:cNvSpPr txBox="1"/>
              <p:nvPr/>
            </p:nvSpPr>
            <p:spPr>
              <a:xfrm>
                <a:off x="4871552" y="3121223"/>
                <a:ext cx="343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DA8A6B4-892A-578C-1CBA-EDBA2D1A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52" y="3121223"/>
                <a:ext cx="343171" cy="307777"/>
              </a:xfrm>
              <a:prstGeom prst="rect">
                <a:avLst/>
              </a:prstGeom>
              <a:blipFill>
                <a:blip r:embed="rId4"/>
                <a:stretch>
                  <a:fillRect l="-3571" r="-5357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8FE72DD-1373-1E36-C432-2FF64A0681A5}"/>
              </a:ext>
            </a:extLst>
          </p:cNvPr>
          <p:cNvCxnSpPr/>
          <p:nvPr/>
        </p:nvCxnSpPr>
        <p:spPr>
          <a:xfrm>
            <a:off x="5644663" y="3275112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5A7307B-0674-6E3F-1E66-987D5BBBC09B}"/>
              </a:ext>
            </a:extLst>
          </p:cNvPr>
          <p:cNvCxnSpPr>
            <a:cxnSpLocks/>
          </p:cNvCxnSpPr>
          <p:nvPr/>
        </p:nvCxnSpPr>
        <p:spPr>
          <a:xfrm rot="5400000">
            <a:off x="5590663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B76B2E1-A97D-1BF9-7124-F911A1905132}"/>
              </a:ext>
            </a:extLst>
          </p:cNvPr>
          <p:cNvCxnSpPr>
            <a:cxnSpLocks/>
          </p:cNvCxnSpPr>
          <p:nvPr/>
        </p:nvCxnSpPr>
        <p:spPr>
          <a:xfrm rot="5400000">
            <a:off x="9186230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C87A662-30D7-0950-FC1A-648FB505BD6C}"/>
              </a:ext>
            </a:extLst>
          </p:cNvPr>
          <p:cNvCxnSpPr>
            <a:cxnSpLocks/>
          </p:cNvCxnSpPr>
          <p:nvPr/>
        </p:nvCxnSpPr>
        <p:spPr>
          <a:xfrm rot="5400000">
            <a:off x="7388448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52451D1-0659-B409-C97C-3A0683E92500}"/>
              </a:ext>
            </a:extLst>
          </p:cNvPr>
          <p:cNvCxnSpPr>
            <a:cxnSpLocks/>
          </p:cNvCxnSpPr>
          <p:nvPr/>
        </p:nvCxnSpPr>
        <p:spPr>
          <a:xfrm rot="5400000">
            <a:off x="7028891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AE22BDE-B1A1-D401-8363-D98AA132330A}"/>
              </a:ext>
            </a:extLst>
          </p:cNvPr>
          <p:cNvCxnSpPr>
            <a:cxnSpLocks/>
          </p:cNvCxnSpPr>
          <p:nvPr/>
        </p:nvCxnSpPr>
        <p:spPr>
          <a:xfrm rot="5400000">
            <a:off x="6309777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752C958-A5FA-624F-2085-92DE4CF1F0E9}"/>
              </a:ext>
            </a:extLst>
          </p:cNvPr>
          <p:cNvCxnSpPr>
            <a:cxnSpLocks/>
          </p:cNvCxnSpPr>
          <p:nvPr/>
        </p:nvCxnSpPr>
        <p:spPr>
          <a:xfrm rot="5400000">
            <a:off x="5950220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DD1092-758C-9F33-CD24-40B7DCD93DD4}"/>
              </a:ext>
            </a:extLst>
          </p:cNvPr>
          <p:cNvCxnSpPr>
            <a:cxnSpLocks/>
          </p:cNvCxnSpPr>
          <p:nvPr/>
        </p:nvCxnSpPr>
        <p:spPr>
          <a:xfrm rot="5400000">
            <a:off x="6669334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E64CC72-C85E-12F0-D3D2-3130DFB73997}"/>
              </a:ext>
            </a:extLst>
          </p:cNvPr>
          <p:cNvCxnSpPr>
            <a:cxnSpLocks/>
          </p:cNvCxnSpPr>
          <p:nvPr/>
        </p:nvCxnSpPr>
        <p:spPr>
          <a:xfrm rot="5400000">
            <a:off x="8826676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09E771C-00D6-B34E-FC13-369F497298F4}"/>
              </a:ext>
            </a:extLst>
          </p:cNvPr>
          <p:cNvCxnSpPr>
            <a:cxnSpLocks/>
          </p:cNvCxnSpPr>
          <p:nvPr/>
        </p:nvCxnSpPr>
        <p:spPr>
          <a:xfrm rot="5400000">
            <a:off x="8107562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85E964-1DCE-CDBC-C1C5-8B17AFF98F65}"/>
              </a:ext>
            </a:extLst>
          </p:cNvPr>
          <p:cNvCxnSpPr>
            <a:cxnSpLocks/>
          </p:cNvCxnSpPr>
          <p:nvPr/>
        </p:nvCxnSpPr>
        <p:spPr>
          <a:xfrm rot="5400000">
            <a:off x="7748005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4470650-757F-D529-C9D6-549865158E9B}"/>
              </a:ext>
            </a:extLst>
          </p:cNvPr>
          <p:cNvCxnSpPr>
            <a:cxnSpLocks/>
          </p:cNvCxnSpPr>
          <p:nvPr/>
        </p:nvCxnSpPr>
        <p:spPr>
          <a:xfrm rot="5400000">
            <a:off x="8467119" y="332911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AC6CA89-4DE3-8FD1-76FC-A3C5F89F1B68}"/>
                  </a:ext>
                </a:extLst>
              </p:cNvPr>
              <p:cNvSpPr txBox="1"/>
              <p:nvPr/>
            </p:nvSpPr>
            <p:spPr>
              <a:xfrm>
                <a:off x="9248651" y="3121223"/>
                <a:ext cx="343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AC6CA89-4DE3-8FD1-76FC-A3C5F89F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651" y="3121223"/>
                <a:ext cx="343171" cy="307777"/>
              </a:xfrm>
              <a:prstGeom prst="rect">
                <a:avLst/>
              </a:prstGeom>
              <a:blipFill>
                <a:blip r:embed="rId5"/>
                <a:stretch>
                  <a:fillRect l="-3571" r="-35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741D72B2-1A75-D07B-970E-B602FC5FA2BB}"/>
              </a:ext>
            </a:extLst>
          </p:cNvPr>
          <p:cNvSpPr/>
          <p:nvPr/>
        </p:nvSpPr>
        <p:spPr>
          <a:xfrm>
            <a:off x="1577270" y="316711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9ED8E76-F090-F23C-DDF1-FD6609EFA99F}"/>
              </a:ext>
            </a:extLst>
          </p:cNvPr>
          <p:cNvSpPr/>
          <p:nvPr/>
        </p:nvSpPr>
        <p:spPr>
          <a:xfrm>
            <a:off x="1577270" y="3059113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7FDE5CFD-5B00-97BE-5CA3-5722F2DF9DCF}"/>
              </a:ext>
            </a:extLst>
          </p:cNvPr>
          <p:cNvSpPr/>
          <p:nvPr/>
        </p:nvSpPr>
        <p:spPr>
          <a:xfrm>
            <a:off x="1577270" y="295111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8DB6BAB-57B4-EEF4-D491-10B749EA14CB}"/>
              </a:ext>
            </a:extLst>
          </p:cNvPr>
          <p:cNvSpPr/>
          <p:nvPr/>
        </p:nvSpPr>
        <p:spPr>
          <a:xfrm>
            <a:off x="1932678" y="3167114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F4888A-BCCC-E939-B428-E82B0A705E08}"/>
              </a:ext>
            </a:extLst>
          </p:cNvPr>
          <p:cNvSpPr/>
          <p:nvPr/>
        </p:nvSpPr>
        <p:spPr>
          <a:xfrm>
            <a:off x="1932678" y="3059113"/>
            <a:ext cx="108000" cy="108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7DCFF64-6DCF-2A33-A2D9-0AAB13DB8384}"/>
              </a:ext>
            </a:extLst>
          </p:cNvPr>
          <p:cNvSpPr/>
          <p:nvPr/>
        </p:nvSpPr>
        <p:spPr>
          <a:xfrm>
            <a:off x="4094275" y="3167114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3582621-1689-5AD4-EC29-63464A344DD8}"/>
              </a:ext>
            </a:extLst>
          </p:cNvPr>
          <p:cNvSpPr/>
          <p:nvPr/>
        </p:nvSpPr>
        <p:spPr>
          <a:xfrm>
            <a:off x="4094275" y="3059113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0B29B2C-094E-19C3-29B8-23E9E15D432C}"/>
              </a:ext>
            </a:extLst>
          </p:cNvPr>
          <p:cNvSpPr/>
          <p:nvPr/>
        </p:nvSpPr>
        <p:spPr>
          <a:xfrm>
            <a:off x="4094275" y="2951114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DAA8488-6E89-2960-02D7-AF406A2A416F}"/>
              </a:ext>
            </a:extLst>
          </p:cNvPr>
          <p:cNvSpPr/>
          <p:nvPr/>
        </p:nvSpPr>
        <p:spPr>
          <a:xfrm>
            <a:off x="4449683" y="3167114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FA903A7-B647-7074-39E5-FB5F3887297B}"/>
              </a:ext>
            </a:extLst>
          </p:cNvPr>
          <p:cNvSpPr/>
          <p:nvPr/>
        </p:nvSpPr>
        <p:spPr>
          <a:xfrm>
            <a:off x="4449683" y="3059113"/>
            <a:ext cx="108000" cy="108000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KoPubWorld돋움체_Pro Bold</vt:lpstr>
      <vt:lpstr>KoPubWorld돋움체_Pro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베가스_백관구</dc:creator>
  <cp:lastModifiedBy>베가스_백관구</cp:lastModifiedBy>
  <cp:revision>37</cp:revision>
  <dcterms:created xsi:type="dcterms:W3CDTF">2023-08-08T00:44:49Z</dcterms:created>
  <dcterms:modified xsi:type="dcterms:W3CDTF">2023-08-08T07:55:45Z</dcterms:modified>
</cp:coreProperties>
</file>