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3A377-708A-D356-DE86-0BF5AC2B7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884D7-DBBB-0B98-1441-B9F94F0C8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A6193-EE0D-9222-72CD-5B2855CD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4A1F9-098D-43F7-1A30-8E67AEB4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811D3-9EB3-39FE-B2F8-5218AD67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3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E44D-EAA3-9772-4676-7E624F7C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A7BF2-CD91-D750-6576-6056F4AA6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4466D-2D2F-BBC2-5ECF-9DE41637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B9B56-F463-FE42-EAC7-6196F7B1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F9463-8742-03A7-BDCE-413A92C1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847953-81E3-D1AE-7A1A-75004E565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2049E0-73B1-BE26-88B3-9E482A5B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AF1BD-08F0-59FC-3B22-8C119E0F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2615B-26C9-001F-0DB4-600BEBAB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0B646-3476-20ED-9C3B-C6E677BD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0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748F8-6B00-43D8-E54D-EE96A4F0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05635-8B37-5676-BDDA-4C07EB75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BF11E-2A6B-A148-57F3-E20A1BCE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FC1DB-1587-2162-DFFD-8EA20486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E7240-EEA3-598A-F86E-4C88018A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3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5E3E3-9CDA-8E8E-49BA-B46B30A1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495AC-05F4-05F3-FCCA-E4228293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92D63-72A1-140E-9E8C-2C67B894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C4C54-EAFF-A8A9-A507-236937D9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05F54-CFC0-1476-67AA-5F39C58B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99B99-4D00-475D-8F4E-D4127B8C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DB84F-1500-CBD0-D9EC-63590E944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AF709-E6ED-9AFC-F37A-9D68E7A5D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60883-B9A5-3CA3-4FC1-2D2D771C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0327F-740B-670F-7369-8CF8364F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434986-A1DC-EBFA-8B5C-15202B2B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2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5A1A8-A876-22E1-F814-DFC31656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56424-E16C-FCF7-028C-65EB2D90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DB867-1906-EB42-9CDB-B39C19B20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842FC8-88EB-A27D-8D39-AA5C60E7F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EC9C9F-E75B-983F-31DC-D71E1FB64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BE058F-302E-AE4E-A301-920B4EC2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FC5CC9-5062-C647-0C83-47655887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60A405-31D4-BDDD-04B4-141CC651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5CD74-0FB2-E756-D56E-697FD3A3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DCDF17-DB02-46F9-A6C9-D36C31B7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4414BB-EC4C-B616-C724-94D2EC13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F92BA2-6D14-4FA3-C9A1-018D5D9C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348990-601A-CB7D-05FB-B3A68A2F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62632E-DB15-665B-6674-09721897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69220-82BE-1815-C617-4C4A191E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1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57413-EC04-94B4-DA3A-E2FFBA03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3A28D-704C-EB7D-7353-0B6796C4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0B7E8-276D-AC4B-DE6E-4B284A2EC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9C7B0-46B0-6D1E-AA54-9702F439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08132F-6A7C-A06F-BB93-352A9B7B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4F602-3276-23CF-28F7-8FA981E3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ED07-6DFC-72BF-3DF0-EA42109A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B13BA6-3EAA-4575-5C59-79964B7D7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2857D2-6E64-9D08-52A8-F3D5E088F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D1937-9FD9-1C96-9C8C-2B4C8972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77DA7-B143-4FBD-6FFB-D2E9F695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F5551-6EFF-F334-C7DB-A9A7104D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9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9A4BEA-DE60-D0AA-2772-2FA577E5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5528C-D43D-0505-09AC-80D2EAE2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B80CC-58B3-119C-A826-A412E583F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0A4E4-B888-4E25-91AA-B4F831814B0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33869-EA93-3F1F-8000-FE81B3548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74CD6-DD53-9F62-6618-77E8BAD4A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B113-641B-4B23-BC23-44BE2A90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7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C0338D83-5D8D-0F83-0F9B-959C9162DF3B}"/>
              </a:ext>
            </a:extLst>
          </p:cNvPr>
          <p:cNvGrpSpPr/>
          <p:nvPr/>
        </p:nvGrpSpPr>
        <p:grpSpPr>
          <a:xfrm>
            <a:off x="1089891" y="905164"/>
            <a:ext cx="10095344" cy="3027359"/>
            <a:chOff x="1089891" y="905164"/>
            <a:chExt cx="10095344" cy="302735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25E13D8-4765-F913-97D4-A4F2C7BB0202}"/>
                </a:ext>
              </a:extLst>
            </p:cNvPr>
            <p:cNvSpPr/>
            <p:nvPr/>
          </p:nvSpPr>
          <p:spPr>
            <a:xfrm>
              <a:off x="1089891" y="905164"/>
              <a:ext cx="10095344" cy="14501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AI</a:t>
              </a:r>
              <a:r>
                <a:rPr lang="ko-KR" altLang="en-US" sz="1600" dirty="0">
                  <a:solidFill>
                    <a:srgbClr val="C00000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활용인프라</a:t>
              </a:r>
              <a:r>
                <a:rPr lang="en-US" altLang="ko-KR" sz="1600" dirty="0">
                  <a:solidFill>
                    <a:srgbClr val="C00000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 (GCP)</a:t>
              </a:r>
              <a:endParaRPr lang="ko-KR" altLang="en-US" sz="1600" dirty="0">
                <a:solidFill>
                  <a:srgbClr val="C00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E647820-656F-07DE-2844-8BC66DC5C9E0}"/>
                </a:ext>
              </a:extLst>
            </p:cNvPr>
            <p:cNvSpPr/>
            <p:nvPr/>
          </p:nvSpPr>
          <p:spPr>
            <a:xfrm>
              <a:off x="4656000" y="2979000"/>
              <a:ext cx="1440000" cy="9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로컬 </a:t>
              </a:r>
              <a:r>
                <a:rPr lang="en-US" altLang="ko-KR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PC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(VDI)</a:t>
              </a:r>
              <a:endParaRPr lang="ko-KR" altLang="en-US" sz="16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0255742-2F3A-F4F7-B5A2-24BAF4C3D905}"/>
                </a:ext>
              </a:extLst>
            </p:cNvPr>
            <p:cNvSpPr/>
            <p:nvPr/>
          </p:nvSpPr>
          <p:spPr>
            <a:xfrm>
              <a:off x="3011490" y="1334928"/>
              <a:ext cx="1440000" cy="72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Workbench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주피터랩</a:t>
              </a:r>
              <a:r>
                <a:rPr lang="en-US" altLang="ko-KR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C0B4D2-EEFB-7F0D-5357-1005D5872672}"/>
                </a:ext>
              </a:extLst>
            </p:cNvPr>
            <p:cNvSpPr/>
            <p:nvPr/>
          </p:nvSpPr>
          <p:spPr>
            <a:xfrm>
              <a:off x="7020512" y="1334928"/>
              <a:ext cx="1440000" cy="72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개인 버킷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C971514-4FB5-11BA-4AB6-6C95F4904D01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4451490" y="1694928"/>
              <a:ext cx="256902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A65F6B-0D21-8D23-E12B-965DCDAF413B}"/>
                </a:ext>
              </a:extLst>
            </p:cNvPr>
            <p:cNvSpPr txBox="1"/>
            <p:nvPr/>
          </p:nvSpPr>
          <p:spPr>
            <a:xfrm>
              <a:off x="5200292" y="1356374"/>
              <a:ext cx="10714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마운트</a:t>
              </a: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C7232D23-4C6B-50D1-C23F-A1D49482B699}"/>
                </a:ext>
              </a:extLst>
            </p:cNvPr>
            <p:cNvCxnSpPr>
              <a:stCxn id="7" idx="2"/>
              <a:endCxn id="4" idx="6"/>
            </p:cNvCxnSpPr>
            <p:nvPr/>
          </p:nvCxnSpPr>
          <p:spPr>
            <a:xfrm rot="5400000">
              <a:off x="6231220" y="1919708"/>
              <a:ext cx="1374072" cy="1644512"/>
            </a:xfrm>
            <a:prstGeom prst="bentConnector2">
              <a:avLst/>
            </a:prstGeom>
            <a:ln w="38100">
              <a:solidFill>
                <a:schemeClr val="tx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AFAFC3-4F1C-D633-B720-EEFB1A31D375}"/>
                </a:ext>
              </a:extLst>
            </p:cNvPr>
            <p:cNvSpPr txBox="1"/>
            <p:nvPr/>
          </p:nvSpPr>
          <p:spPr>
            <a:xfrm>
              <a:off x="6520873" y="3067779"/>
              <a:ext cx="120204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업로드</a:t>
              </a:r>
              <a:r>
                <a:rPr lang="en-US" altLang="ko-KR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/</a:t>
              </a:r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백업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BCC3CAC-0C3A-3568-5AB3-3E8FF4CBEF5B}"/>
                </a:ext>
              </a:extLst>
            </p:cNvPr>
            <p:cNvSpPr/>
            <p:nvPr/>
          </p:nvSpPr>
          <p:spPr>
            <a:xfrm>
              <a:off x="9102873" y="1334928"/>
              <a:ext cx="1440000" cy="72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공용 버킷</a:t>
              </a:r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8D459B1-481D-4004-6563-0E6F49DF8318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6096000" y="2054928"/>
              <a:ext cx="3726873" cy="1538017"/>
            </a:xfrm>
            <a:prstGeom prst="bentConnector2">
              <a:avLst/>
            </a:prstGeom>
            <a:ln w="38100">
              <a:solidFill>
                <a:schemeClr val="tx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0A46BA-3BB2-73FA-AF35-9D691F9F502E}"/>
                </a:ext>
              </a:extLst>
            </p:cNvPr>
            <p:cNvSpPr txBox="1"/>
            <p:nvPr/>
          </p:nvSpPr>
          <p:spPr>
            <a:xfrm>
              <a:off x="7740512" y="3593969"/>
              <a:ext cx="208236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(</a:t>
              </a:r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선택</a:t>
              </a:r>
              <a:r>
                <a:rPr lang="en-US" altLang="ko-KR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) </a:t>
              </a:r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업로드</a:t>
              </a:r>
              <a:r>
                <a:rPr lang="en-US" altLang="ko-KR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/</a:t>
              </a:r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다운로드</a:t>
              </a:r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3A52118A-4CC7-0DA9-2D9F-18FF654F25AA}"/>
                </a:ext>
              </a:extLst>
            </p:cNvPr>
            <p:cNvCxnSpPr>
              <a:cxnSpLocks/>
              <a:stCxn id="4" idx="2"/>
              <a:endCxn id="5" idx="2"/>
            </p:cNvCxnSpPr>
            <p:nvPr/>
          </p:nvCxnSpPr>
          <p:spPr>
            <a:xfrm rot="10800000">
              <a:off x="3731490" y="2054928"/>
              <a:ext cx="924510" cy="1374072"/>
            </a:xfrm>
            <a:prstGeom prst="bentConnector2">
              <a:avLst/>
            </a:prstGeom>
            <a:ln w="3810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13DC49-7086-0B25-D9DE-59D5FA300B3C}"/>
                </a:ext>
              </a:extLst>
            </p:cNvPr>
            <p:cNvSpPr txBox="1"/>
            <p:nvPr/>
          </p:nvSpPr>
          <p:spPr>
            <a:xfrm>
              <a:off x="3731490" y="3067779"/>
              <a:ext cx="75451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dirty="0">
                  <a:solidFill>
                    <a:schemeClr val="tx2"/>
                  </a:solidFill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업로드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45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0760C8B6-B4A4-5F41-A230-85789CB9599E}"/>
              </a:ext>
            </a:extLst>
          </p:cNvPr>
          <p:cNvGrpSpPr/>
          <p:nvPr/>
        </p:nvGrpSpPr>
        <p:grpSpPr>
          <a:xfrm>
            <a:off x="201196" y="338062"/>
            <a:ext cx="11763897" cy="6181876"/>
            <a:chOff x="201196" y="338062"/>
            <a:chExt cx="11763897" cy="618187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38D1182-D198-AE88-6E3E-C9AEB003A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6000" y="1032750"/>
              <a:ext cx="7200000" cy="47925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712CAE3-1001-EFF0-FAF3-56539AED374A}"/>
                </a:ext>
              </a:extLst>
            </p:cNvPr>
            <p:cNvSpPr/>
            <p:nvPr/>
          </p:nvSpPr>
          <p:spPr>
            <a:xfrm>
              <a:off x="6871855" y="2718236"/>
              <a:ext cx="720000" cy="7200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5D3C88-75D2-6C22-FE24-61613578B3EB}"/>
                </a:ext>
              </a:extLst>
            </p:cNvPr>
            <p:cNvSpPr txBox="1"/>
            <p:nvPr/>
          </p:nvSpPr>
          <p:spPr>
            <a:xfrm>
              <a:off x="9933093" y="2878181"/>
              <a:ext cx="203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탁구공의 위치는</a:t>
              </a:r>
              <a:r>
                <a:rPr lang="en-US" altLang="ko-KR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?</a:t>
              </a:r>
              <a:endPara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83BC264-0E78-792F-9BD6-A12FFD5A64DE}"/>
                </a:ext>
              </a:extLst>
            </p:cNvPr>
            <p:cNvCxnSpPr>
              <a:stCxn id="5" idx="1"/>
              <a:endCxn id="3" idx="3"/>
            </p:cNvCxnSpPr>
            <p:nvPr/>
          </p:nvCxnSpPr>
          <p:spPr>
            <a:xfrm flipH="1">
              <a:off x="7591855" y="3078236"/>
              <a:ext cx="234123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388806-6134-2375-3D76-B65DB38CF70B}"/>
                </a:ext>
              </a:extLst>
            </p:cNvPr>
            <p:cNvSpPr txBox="1"/>
            <p:nvPr/>
          </p:nvSpPr>
          <p:spPr>
            <a:xfrm>
              <a:off x="201196" y="2678126"/>
              <a:ext cx="203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탁구채의 위치는</a:t>
              </a:r>
              <a:r>
                <a:rPr lang="en-US" altLang="ko-KR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?</a:t>
              </a:r>
              <a:endPara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E0A17F9-AC9E-21EB-E575-C19965940A7C}"/>
                </a:ext>
              </a:extLst>
            </p:cNvPr>
            <p:cNvSpPr/>
            <p:nvPr/>
          </p:nvSpPr>
          <p:spPr>
            <a:xfrm>
              <a:off x="5199855" y="2518181"/>
              <a:ext cx="720000" cy="7200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4DC382A-331B-AD00-4068-579367DF01BE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2233196" y="2878181"/>
              <a:ext cx="296665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93E5CF-79EE-04A0-8910-5092C7B1F1D6}"/>
                </a:ext>
              </a:extLst>
            </p:cNvPr>
            <p:cNvSpPr txBox="1"/>
            <p:nvPr/>
          </p:nvSpPr>
          <p:spPr>
            <a:xfrm>
              <a:off x="4832754" y="6119828"/>
              <a:ext cx="31754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선수의 자세는 안정적인가</a:t>
              </a:r>
              <a:r>
                <a:rPr lang="en-US" altLang="ko-KR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?</a:t>
              </a:r>
              <a:endPara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750CAC3-BBFC-61F1-4F42-B13362D7A14C}"/>
                </a:ext>
              </a:extLst>
            </p:cNvPr>
            <p:cNvSpPr/>
            <p:nvPr/>
          </p:nvSpPr>
          <p:spPr>
            <a:xfrm>
              <a:off x="4757246" y="3774332"/>
              <a:ext cx="3326439" cy="180934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56E2CC9-F971-116E-472F-0C8D9030E2D8}"/>
                </a:ext>
              </a:extLst>
            </p:cNvPr>
            <p:cNvCxnSpPr>
              <a:cxnSpLocks/>
              <a:stCxn id="19" idx="0"/>
              <a:endCxn id="21" idx="2"/>
            </p:cNvCxnSpPr>
            <p:nvPr/>
          </p:nvCxnSpPr>
          <p:spPr>
            <a:xfrm flipV="1">
              <a:off x="6420465" y="5583677"/>
              <a:ext cx="1" cy="53615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02F18-98ED-850D-68CE-57EB50AEA774}"/>
                </a:ext>
              </a:extLst>
            </p:cNvPr>
            <p:cNvSpPr txBox="1"/>
            <p:nvPr/>
          </p:nvSpPr>
          <p:spPr>
            <a:xfrm>
              <a:off x="7770060" y="338062"/>
              <a:ext cx="203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경기 장소는</a:t>
              </a:r>
              <a:r>
                <a:rPr lang="en-US" altLang="ko-KR" sz="2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?</a:t>
              </a:r>
              <a:endPara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C9F18A2-5849-91A7-2EB5-449826BD4370}"/>
                </a:ext>
              </a:extLst>
            </p:cNvPr>
            <p:cNvSpPr/>
            <p:nvPr/>
          </p:nvSpPr>
          <p:spPr>
            <a:xfrm>
              <a:off x="8097380" y="1335492"/>
              <a:ext cx="1377360" cy="134263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594E895-BC2D-ED03-6295-0DDB603C7AC6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>
              <a:off x="8786060" y="738172"/>
              <a:ext cx="0" cy="59732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43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BAE12CD-0085-3887-5B42-A7C53AD09D6A}"/>
              </a:ext>
            </a:extLst>
          </p:cNvPr>
          <p:cNvGrpSpPr/>
          <p:nvPr/>
        </p:nvGrpSpPr>
        <p:grpSpPr>
          <a:xfrm>
            <a:off x="1267564" y="1440147"/>
            <a:ext cx="9153355" cy="1988853"/>
            <a:chOff x="1267564" y="1440147"/>
            <a:chExt cx="9153355" cy="198885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6D9D580-926C-46DF-F39C-638802D98C10}"/>
                </a:ext>
              </a:extLst>
            </p:cNvPr>
            <p:cNvGrpSpPr/>
            <p:nvPr/>
          </p:nvGrpSpPr>
          <p:grpSpPr>
            <a:xfrm>
              <a:off x="1267564" y="1440147"/>
              <a:ext cx="8344327" cy="1988853"/>
              <a:chOff x="1267564" y="1440147"/>
              <a:chExt cx="8344327" cy="1988853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C64B2BE6-2D7E-1584-7E3C-C7825F9DC9CE}"/>
                  </a:ext>
                </a:extLst>
              </p:cNvPr>
              <p:cNvCxnSpPr/>
              <p:nvPr/>
            </p:nvCxnSpPr>
            <p:spPr>
              <a:xfrm>
                <a:off x="1267564" y="1985819"/>
                <a:ext cx="36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0B2181C4-6D3D-06F9-1678-209B5EF51B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13564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81207BE1-AB3F-B74B-323E-BF5A8847F8C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09131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498240A-37C0-F53B-3C03-62B4008325A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11349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2AE88422-A168-A7DC-65D9-DEB3810AA5E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51792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55BFF650-7152-8241-B83B-67DFB55AE1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32678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6158F1D6-CA01-2C37-F008-8704CDCFA4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573121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DC4BEDD0-4F71-55C4-ADEE-8495758F4A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92235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9F70C0EE-DFD1-CF81-F0B3-1B6CF4062C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49577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EDA4DE7-6DF2-96EE-C7AE-EC2DC8E60E4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30463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B9A8F8F-C1A4-B22E-A68C-80A142204A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70906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8F82C57C-BCC1-AAC8-BFD4-A890279084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90020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8523104-1AB3-8414-82B0-8D309E77128D}"/>
                  </a:ext>
                </a:extLst>
              </p:cNvPr>
              <p:cNvSpPr/>
              <p:nvPr/>
            </p:nvSpPr>
            <p:spPr>
              <a:xfrm>
                <a:off x="3011349" y="187782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A573D3B4-A0F7-337C-757D-AC8E22A3553F}"/>
                  </a:ext>
                </a:extLst>
              </p:cNvPr>
              <p:cNvSpPr/>
              <p:nvPr/>
            </p:nvSpPr>
            <p:spPr>
              <a:xfrm>
                <a:off x="3011349" y="176982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85E575C-5CF8-65EB-5422-4B499DCA4B8D}"/>
                  </a:ext>
                </a:extLst>
              </p:cNvPr>
              <p:cNvSpPr/>
              <p:nvPr/>
            </p:nvSpPr>
            <p:spPr>
              <a:xfrm>
                <a:off x="3011349" y="166182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FA4324FE-F601-987E-C756-5ABC17F2C655}"/>
                  </a:ext>
                </a:extLst>
              </p:cNvPr>
              <p:cNvSpPr/>
              <p:nvPr/>
            </p:nvSpPr>
            <p:spPr>
              <a:xfrm>
                <a:off x="3011349" y="1553822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B8CC487-7A5E-BA70-E183-82CBE8C8904C}"/>
                  </a:ext>
                </a:extLst>
              </p:cNvPr>
              <p:cNvSpPr/>
              <p:nvPr/>
            </p:nvSpPr>
            <p:spPr>
              <a:xfrm>
                <a:off x="3011349" y="144014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EDAC198-1DF7-2ECC-D784-5BABA0AA2356}"/>
                  </a:ext>
                </a:extLst>
              </p:cNvPr>
              <p:cNvSpPr/>
              <p:nvPr/>
            </p:nvSpPr>
            <p:spPr>
              <a:xfrm>
                <a:off x="3370906" y="187782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9EF23FF5-E3B3-F84D-B834-107706CD83A5}"/>
                  </a:ext>
                </a:extLst>
              </p:cNvPr>
              <p:cNvSpPr/>
              <p:nvPr/>
            </p:nvSpPr>
            <p:spPr>
              <a:xfrm>
                <a:off x="3370906" y="176982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E777BA4-5602-5FEB-9FFE-23D614581202}"/>
                  </a:ext>
                </a:extLst>
              </p:cNvPr>
              <p:cNvSpPr/>
              <p:nvPr/>
            </p:nvSpPr>
            <p:spPr>
              <a:xfrm>
                <a:off x="3370906" y="1661821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41F56819-9617-0E1B-2723-D5C52994B3ED}"/>
                  </a:ext>
                </a:extLst>
              </p:cNvPr>
              <p:cNvSpPr/>
              <p:nvPr/>
            </p:nvSpPr>
            <p:spPr>
              <a:xfrm>
                <a:off x="3370906" y="1553822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49BADD05-FE97-7A08-1D97-F61CFFF436AD}"/>
                  </a:ext>
                </a:extLst>
              </p:cNvPr>
              <p:cNvSpPr/>
              <p:nvPr/>
            </p:nvSpPr>
            <p:spPr>
              <a:xfrm>
                <a:off x="3370906" y="144014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E4621B6-F631-033C-2B8B-7D282151EE57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552" y="1831930"/>
                    <a:ext cx="35727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E4621B6-F631-033C-2B8B-7D282151EE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1552" y="1831930"/>
                    <a:ext cx="35727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169" r="-169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439C7A1-13D8-337F-FC86-E08CC60C944B}"/>
                  </a:ext>
                </a:extLst>
              </p:cNvPr>
              <p:cNvCxnSpPr/>
              <p:nvPr/>
            </p:nvCxnSpPr>
            <p:spPr>
              <a:xfrm>
                <a:off x="5644663" y="1985819"/>
                <a:ext cx="36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23C1E1B3-288C-3BA1-8BB3-C4E65476E3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90663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22A82328-0F2F-30D6-8C21-6937E49DADA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186230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E6FD95E-3919-77F5-9F53-926C028814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8448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4F79F78-DAA6-4AF5-7AB1-50C6B4A198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28891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17C52D8D-8700-20D1-1A83-EE6EA6EB83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09777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C7542D2E-6FFB-E0DD-775F-8E6F547A10C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50220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7BAE631-3FEC-5D42-E540-FA951BA0AB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334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770C4DA-B7EB-35C9-4A95-2FE59400213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826676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53D9E153-0B16-0440-CCED-63B940F0FE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07562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DE0FADC-DDA5-B789-C25C-C2FCC65EF6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48005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61CDB306-9177-DA5A-718B-761F0813BB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67119" y="2039819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BA56343-E13A-E68D-BDBD-57A47D80D45E}"/>
                      </a:ext>
                    </a:extLst>
                  </p:cNvPr>
                  <p:cNvSpPr txBox="1"/>
                  <p:nvPr/>
                </p:nvSpPr>
                <p:spPr>
                  <a:xfrm>
                    <a:off x="9248651" y="1831930"/>
                    <a:ext cx="3632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BA56343-E13A-E68D-BDBD-57A47D80D4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651" y="1831930"/>
                    <a:ext cx="36324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667" r="-166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0160125-F85B-3763-173A-CE33C9F66C2D}"/>
                  </a:ext>
                </a:extLst>
              </p:cNvPr>
              <p:cNvSpPr/>
              <p:nvPr/>
            </p:nvSpPr>
            <p:spPr>
              <a:xfrm>
                <a:off x="5950220" y="1877821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DF788E1-8F86-EB21-E508-97B077C077BF}"/>
                  </a:ext>
                </a:extLst>
              </p:cNvPr>
              <p:cNvSpPr/>
              <p:nvPr/>
            </p:nvSpPr>
            <p:spPr>
              <a:xfrm>
                <a:off x="5950220" y="1769820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72AA058A-8C76-F83C-6DD2-A53DFA6F6045}"/>
                  </a:ext>
                </a:extLst>
              </p:cNvPr>
              <p:cNvSpPr/>
              <p:nvPr/>
            </p:nvSpPr>
            <p:spPr>
              <a:xfrm>
                <a:off x="6316488" y="1877821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852B7D52-B33E-DDB2-A371-F55336FF6A1E}"/>
                  </a:ext>
                </a:extLst>
              </p:cNvPr>
              <p:cNvSpPr/>
              <p:nvPr/>
            </p:nvSpPr>
            <p:spPr>
              <a:xfrm>
                <a:off x="6316488" y="1769820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45010A02-D4E1-1327-96A8-D7D64AD13102}"/>
                  </a:ext>
                </a:extLst>
              </p:cNvPr>
              <p:cNvSpPr/>
              <p:nvPr/>
            </p:nvSpPr>
            <p:spPr>
              <a:xfrm>
                <a:off x="6671339" y="1877821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0F7703A5-3529-1559-D554-894D19EA2EB3}"/>
                  </a:ext>
                </a:extLst>
              </p:cNvPr>
              <p:cNvSpPr/>
              <p:nvPr/>
            </p:nvSpPr>
            <p:spPr>
              <a:xfrm>
                <a:off x="8109567" y="187782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84C8BE22-4A9F-B06D-A3B1-D8A7D9607FE8}"/>
                  </a:ext>
                </a:extLst>
              </p:cNvPr>
              <p:cNvSpPr/>
              <p:nvPr/>
            </p:nvSpPr>
            <p:spPr>
              <a:xfrm>
                <a:off x="8460408" y="187782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E35D0C0-0B5B-55B6-C05A-D406EF64C47C}"/>
                  </a:ext>
                </a:extLst>
              </p:cNvPr>
              <p:cNvSpPr/>
              <p:nvPr/>
            </p:nvSpPr>
            <p:spPr>
              <a:xfrm>
                <a:off x="8460408" y="176982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E2CB5FB-3FD9-DEAC-19D2-65DF3CAC9284}"/>
                  </a:ext>
                </a:extLst>
              </p:cNvPr>
              <p:cNvSpPr/>
              <p:nvPr/>
            </p:nvSpPr>
            <p:spPr>
              <a:xfrm>
                <a:off x="8819965" y="1877821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D3936EE2-D625-B649-74F8-3012A87C8635}"/>
                  </a:ext>
                </a:extLst>
              </p:cNvPr>
              <p:cNvSpPr/>
              <p:nvPr/>
            </p:nvSpPr>
            <p:spPr>
              <a:xfrm>
                <a:off x="8819965" y="176982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FB7A9B47-202E-F19B-3847-E6FF3AA92F4A}"/>
                  </a:ext>
                </a:extLst>
              </p:cNvPr>
              <p:cNvCxnSpPr/>
              <p:nvPr/>
            </p:nvCxnSpPr>
            <p:spPr>
              <a:xfrm>
                <a:off x="1267564" y="3275112"/>
                <a:ext cx="36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AC999447-3FC8-8E47-52E8-52FB78431F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13564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BD077CFB-1E80-2838-A3AF-8736F524B9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09131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B7C60523-4C5D-2FE1-3153-4A6F24CA49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11349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9A6C0A9-C790-DB33-3433-1792BC46B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51792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78B021F4-B917-6645-32AD-77240EA0A9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32678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6F523B5A-E92E-F737-2BE4-0FC54ABD00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573121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2FD8207E-2AD4-84E2-4415-468B60A22A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92235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05C0DFAC-5281-24C1-8359-FED7FCE19F8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49577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64DA6C88-BB8C-C2DB-A513-D68A71697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30463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28E55F78-A109-1754-C3B1-6D3D568D8F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70906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FBD044FB-A37B-287F-A0B7-C5F4D6CE91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90020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DA8A6B4-892A-578C-1CBA-EDBA2D1AFA8D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552" y="3121223"/>
                    <a:ext cx="3632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</p:txBody>
              </p:sp>
            </mc:Choice>
            <mc:Fallback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DA8A6B4-892A-578C-1CBA-EDBA2D1AFA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1552" y="3121223"/>
                    <a:ext cx="36324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667" r="-166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B8FE72DD-1373-1E36-C432-2FF64A0681A5}"/>
                  </a:ext>
                </a:extLst>
              </p:cNvPr>
              <p:cNvCxnSpPr/>
              <p:nvPr/>
            </p:nvCxnSpPr>
            <p:spPr>
              <a:xfrm>
                <a:off x="5644663" y="3275112"/>
                <a:ext cx="360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5A7307B-0674-6E3F-1E66-987D5BBBC0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90663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CB76B2E1-A97D-1BF9-7124-F911A19051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186230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C87A662-30D7-0950-FC1A-648FB505B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8448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852451D1-0659-B409-C97C-3A0683E925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28891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4AE22BDE-B1A1-D401-8363-D98AA13233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09777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E752C958-A5FA-624F-2085-92DE4CF1F0E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50220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5DD1092-758C-9F33-CD24-40B7DCD93D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69334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1E64CC72-C85E-12F0-D3D2-3130DFB739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826676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09E771C-00D6-B34E-FC13-369F497298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07562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5E85E964-1DCE-CDBC-C1C5-8B17AFF98F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48005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54470650-757F-D529-C9D6-549865158E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67119" y="3329112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AC6CA89-4DE3-8FD1-76FC-A3C5F89F1B68}"/>
                      </a:ext>
                    </a:extLst>
                  </p:cNvPr>
                  <p:cNvSpPr txBox="1"/>
                  <p:nvPr/>
                </p:nvSpPr>
                <p:spPr>
                  <a:xfrm>
                    <a:off x="9248651" y="3121223"/>
                    <a:ext cx="3632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2000" b="0" dirty="0"/>
                  </a:p>
                </p:txBody>
              </p:sp>
            </mc:Choice>
            <mc:Fallback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AC6CA89-4DE3-8FD1-76FC-A3C5F89F1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651" y="3121223"/>
                    <a:ext cx="36324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667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41D72B2-1A75-D07B-970E-B602FC5FA2BB}"/>
                  </a:ext>
                </a:extLst>
              </p:cNvPr>
              <p:cNvSpPr/>
              <p:nvPr/>
            </p:nvSpPr>
            <p:spPr>
              <a:xfrm>
                <a:off x="1577270" y="316711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9ED8E76-F090-F23C-DDF1-FD6609EFA99F}"/>
                  </a:ext>
                </a:extLst>
              </p:cNvPr>
              <p:cNvSpPr/>
              <p:nvPr/>
            </p:nvSpPr>
            <p:spPr>
              <a:xfrm>
                <a:off x="1577270" y="30591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7FDE5CFD-5B00-97BE-5CA3-5722F2DF9DCF}"/>
                  </a:ext>
                </a:extLst>
              </p:cNvPr>
              <p:cNvSpPr/>
              <p:nvPr/>
            </p:nvSpPr>
            <p:spPr>
              <a:xfrm>
                <a:off x="1577270" y="295111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B8DB6BAB-57B4-EEF4-D491-10B749EA14CB}"/>
                  </a:ext>
                </a:extLst>
              </p:cNvPr>
              <p:cNvSpPr/>
              <p:nvPr/>
            </p:nvSpPr>
            <p:spPr>
              <a:xfrm>
                <a:off x="1932678" y="316711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E8F4888A-BCCC-E939-B428-E82B0A705E08}"/>
                  </a:ext>
                </a:extLst>
              </p:cNvPr>
              <p:cNvSpPr/>
              <p:nvPr/>
            </p:nvSpPr>
            <p:spPr>
              <a:xfrm>
                <a:off x="1932678" y="30591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07DCFF64-6DCF-2A33-A2D9-0AAB13DB8384}"/>
                  </a:ext>
                </a:extLst>
              </p:cNvPr>
              <p:cNvSpPr/>
              <p:nvPr/>
            </p:nvSpPr>
            <p:spPr>
              <a:xfrm>
                <a:off x="4094275" y="316711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73582621-1689-5AD4-EC29-63464A344DD8}"/>
                  </a:ext>
                </a:extLst>
              </p:cNvPr>
              <p:cNvSpPr/>
              <p:nvPr/>
            </p:nvSpPr>
            <p:spPr>
              <a:xfrm>
                <a:off x="4094275" y="3059113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D0B29B2C-094E-19C3-29B8-23E9E15D432C}"/>
                  </a:ext>
                </a:extLst>
              </p:cNvPr>
              <p:cNvSpPr/>
              <p:nvPr/>
            </p:nvSpPr>
            <p:spPr>
              <a:xfrm>
                <a:off x="4094275" y="295111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CDAA8488-6E89-2960-02D7-AF406A2A416F}"/>
                  </a:ext>
                </a:extLst>
              </p:cNvPr>
              <p:cNvSpPr/>
              <p:nvPr/>
            </p:nvSpPr>
            <p:spPr>
              <a:xfrm>
                <a:off x="4449683" y="316711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9FA903A7-B647-7074-39E5-FB5F3887297B}"/>
                  </a:ext>
                </a:extLst>
              </p:cNvPr>
              <p:cNvSpPr/>
              <p:nvPr/>
            </p:nvSpPr>
            <p:spPr>
              <a:xfrm>
                <a:off x="4449683" y="3059113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4733F879-8B0D-A337-32CB-4F785DAAF261}"/>
                  </a:ext>
                </a:extLst>
              </p:cNvPr>
              <p:cNvSpPr/>
              <p:nvPr/>
            </p:nvSpPr>
            <p:spPr>
              <a:xfrm>
                <a:off x="7390876" y="316711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0F864846-1910-5C0A-AFF7-EE2917534AAD}"/>
                  </a:ext>
                </a:extLst>
              </p:cNvPr>
              <p:cNvSpPr/>
              <p:nvPr/>
            </p:nvSpPr>
            <p:spPr>
              <a:xfrm>
                <a:off x="7390876" y="30591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91CA3C59-22C0-1B68-180B-C77215E997CD}"/>
                  </a:ext>
                </a:extLst>
              </p:cNvPr>
              <p:cNvSpPr/>
              <p:nvPr/>
            </p:nvSpPr>
            <p:spPr>
              <a:xfrm>
                <a:off x="7390876" y="295111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F0EA5CF-3F4A-D736-60C6-F761A8C06FAE}"/>
                  </a:ext>
                </a:extLst>
              </p:cNvPr>
              <p:cNvSpPr/>
              <p:nvPr/>
            </p:nvSpPr>
            <p:spPr>
              <a:xfrm>
                <a:off x="7746284" y="316711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09B203FE-C4BD-303E-20DD-FB722B6426BE}"/>
                  </a:ext>
                </a:extLst>
              </p:cNvPr>
              <p:cNvSpPr/>
              <p:nvPr/>
            </p:nvSpPr>
            <p:spPr>
              <a:xfrm>
                <a:off x="7746284" y="305911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DECB7B4-EA13-9D85-78C0-B65B045C5A34}"/>
                  </a:ext>
                </a:extLst>
              </p:cNvPr>
              <p:cNvSpPr/>
              <p:nvPr/>
            </p:nvSpPr>
            <p:spPr>
              <a:xfrm>
                <a:off x="7390876" y="284311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1072B86-892E-AD78-6400-F1302BBE817D}"/>
                  </a:ext>
                </a:extLst>
              </p:cNvPr>
              <p:cNvSpPr/>
              <p:nvPr/>
            </p:nvSpPr>
            <p:spPr>
              <a:xfrm>
                <a:off x="7746284" y="295111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5919E4AD-7A75-3DC0-9B7E-775A3606DCDC}"/>
                  </a:ext>
                </a:extLst>
              </p:cNvPr>
              <p:cNvSpPr/>
              <p:nvPr/>
            </p:nvSpPr>
            <p:spPr>
              <a:xfrm>
                <a:off x="8114258" y="316711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7DDE44A-512F-169D-1B35-AF3612EBB301}"/>
                  </a:ext>
                </a:extLst>
              </p:cNvPr>
              <p:cNvSpPr/>
              <p:nvPr/>
            </p:nvSpPr>
            <p:spPr>
              <a:xfrm>
                <a:off x="8114258" y="3059113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71A21A4C-D00B-BB75-6E08-99981B76A219}"/>
                  </a:ext>
                </a:extLst>
              </p:cNvPr>
              <p:cNvSpPr/>
              <p:nvPr/>
            </p:nvSpPr>
            <p:spPr>
              <a:xfrm>
                <a:off x="8459153" y="316711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9B7388A-86F5-405B-2799-0454F05F1B63}"/>
                </a:ext>
              </a:extLst>
            </p:cNvPr>
            <p:cNvGrpSpPr/>
            <p:nvPr/>
          </p:nvGrpSpPr>
          <p:grpSpPr>
            <a:xfrm>
              <a:off x="9690063" y="1440147"/>
              <a:ext cx="730856" cy="425020"/>
              <a:chOff x="9690063" y="1440147"/>
              <a:chExt cx="730856" cy="425020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531FC01-B4A2-7A04-E9D9-045D9DF11566}"/>
                  </a:ext>
                </a:extLst>
              </p:cNvPr>
              <p:cNvSpPr/>
              <p:nvPr/>
            </p:nvSpPr>
            <p:spPr>
              <a:xfrm>
                <a:off x="9690063" y="144014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A5A767E-7CDA-F103-878C-B5375198E5E2}"/>
                  </a:ext>
                </a:extLst>
              </p:cNvPr>
              <p:cNvSpPr txBox="1"/>
              <p:nvPr/>
            </p:nvSpPr>
            <p:spPr>
              <a:xfrm>
                <a:off x="9885516" y="1440147"/>
                <a:ext cx="5354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:r>
                  <a:rPr lang="ko-KR" altLang="en-US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클래스 </a:t>
                </a:r>
                <a:r>
                  <a:rPr lang="en-US" altLang="ko-KR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1</a:t>
                </a:r>
                <a:endParaRPr lang="en-US" altLang="ko-KR" sz="1200" b="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3CE290E-4A93-1BE6-D904-12921F1189B3}"/>
                  </a:ext>
                </a:extLst>
              </p:cNvPr>
              <p:cNvSpPr/>
              <p:nvPr/>
            </p:nvSpPr>
            <p:spPr>
              <a:xfrm>
                <a:off x="9690063" y="1680501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E7E6469-AB21-5863-1CB0-82D37DBEC572}"/>
                  </a:ext>
                </a:extLst>
              </p:cNvPr>
              <p:cNvSpPr txBox="1"/>
              <p:nvPr/>
            </p:nvSpPr>
            <p:spPr>
              <a:xfrm>
                <a:off x="9885516" y="1680501"/>
                <a:ext cx="5354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:r>
                  <a:rPr lang="ko-KR" altLang="en-US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클래스 </a:t>
                </a:r>
                <a:r>
                  <a:rPr lang="en-US" altLang="ko-KR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2</a:t>
                </a:r>
                <a:endParaRPr lang="en-US" altLang="ko-KR" sz="1200" b="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56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B2A2EE-0496-286C-5FCC-5D7AD9B75E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000" y="1446458"/>
            <a:ext cx="10800000" cy="39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1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50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KoPubWorld돋움체_Pro Bold</vt:lpstr>
      <vt:lpstr>KoPubWorld돋움체_Pro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베가스_백관구</dc:creator>
  <cp:lastModifiedBy>베가스_백관구</cp:lastModifiedBy>
  <cp:revision>46</cp:revision>
  <dcterms:created xsi:type="dcterms:W3CDTF">2023-08-08T00:44:49Z</dcterms:created>
  <dcterms:modified xsi:type="dcterms:W3CDTF">2023-08-09T07:56:17Z</dcterms:modified>
</cp:coreProperties>
</file>