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7D66-36F1-4531-94CF-A18CCBC3D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20EA-CA67-458B-B855-A92A2CF91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C9D6-672E-4EB0-A9AD-09CDB0DE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E6AB-C30B-41AD-86F5-844DD8A6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4EA1-F1F5-4437-83AA-BDCE712A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9764-BDEE-4224-86A1-C7144CEC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09F1C-9280-4DFF-8540-3FDA708BA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6951-6E46-4294-A3FA-44D7DF8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0E0A-5443-47E2-9016-F6AC2210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2DF7-C5FF-4574-92C0-A6CFBEFB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D4F69-A277-47F9-A199-646358519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A3C42-5E08-4DE0-9253-E032D08F8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7F9D-0F2F-4DAF-9DC1-0BEE46C3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CE13-5AB6-4B74-8B5E-CFD227B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305F-171B-4206-9E09-B59939FB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C49-F53D-4684-8B4E-93274C66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C9FF-FB28-45FA-81EB-05E50C9B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BC8F-B930-4F6B-BDC5-98E5A844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A94C-6F8D-443C-88E5-5C71514F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77B9-70C3-4C17-A077-A2F257D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8C20-F4B6-4229-8549-6613895E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0737-8F77-48A8-AC3D-DD11F917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3EB3-5E86-43FA-88B7-1EC36D33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3C47-D900-4629-9993-5D1596ED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2ECA-BE6A-4140-B005-36F4B8D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ED8-6F2E-4AEE-90DA-6656311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2321-AF5D-45AC-9D46-6B7969D7F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5940-7D9F-450F-9644-C67D0B27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9F9C-3BF5-4B43-B2B3-8F7F07E3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42B6-7582-493A-A15D-37828FC5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73ED2-1808-49AB-8866-03CBA8AC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5B7D-26A1-49B5-9D29-E1446DC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3BD3-C391-4DDE-9D4D-3F1EB4A0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A2E9B-78FD-4E8E-AFBE-AC2ED446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77897-AAD8-455B-B5B4-C4E708457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C8F6B-CF97-4520-A2ED-5CBE694DB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9A69E-589E-408B-8FA7-6DE2A20F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17E12-CDAA-4BD3-BB43-5E92ECB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AFE16-4666-45AD-8898-C3F5A2AD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9455-DB5E-4C2F-A3BC-DF9BAA89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BC4-DE3C-45A0-B4E0-96060463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DD91-A59B-4901-9740-F496C2C8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25241-A4B3-4B78-84D8-45B3CC3D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5B414-7AF3-451B-B88E-AAD80EC0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F0B11-5E53-47BF-A740-B3081D8E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261D4-8FAE-4AAE-B5E5-B8E4E40A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0A29-CBEB-4B9C-BB62-92F92803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F5BC-96E2-498E-B4A1-B60C03F3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2816-27C7-45E2-9D1E-887CB8F26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5905-59A4-4896-B034-AAF5897E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9C039-A824-4E65-8E18-003DE740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163E-C3B2-45AF-A38A-3B63953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9AC0-09D3-4662-96F3-20205916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A8186-6FF8-4201-BCD0-EA33A58B6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D367-53F1-4689-90B3-C6D61FB3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FEF5-5597-4F2D-BEEB-0885B85C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A32E5-E232-452E-9F76-EB42FF70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E4F9-9000-4301-8912-527DEE37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E5CB6-9645-4EBA-AA0E-ABD532E3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AE02-2096-4126-B2CE-F7BA96B1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9F40-CD07-466B-8DF2-EA4CF1A42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82CD-0A58-4573-B32F-5F75961ADD5D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DFBC-DA8C-4E2D-BE25-6C5B7F87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89CE-2F30-4B82-AEE1-65B855702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9127-8407-4852-A627-3B96C806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6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39" y="529389"/>
            <a:ext cx="6580865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1 Log In</a:t>
            </a:r>
          </a:p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2 Exit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39" y="529389"/>
            <a:ext cx="7222549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1 Create DB User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2 Sign up a kid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3 Check Schedule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4 Log Out</a:t>
            </a:r>
          </a:p>
          <a:p>
            <a:pPr algn="l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6476592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DAYCAERE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 – Create DB User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	permissions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	     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Administator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All Privileges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	      Secretary          All Schedule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User name: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01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6476592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DAYCAERE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 – Create DB User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40"/>
            <a:ext cx="8979159" cy="1408922"/>
          </a:xfrm>
          <a:ln>
            <a:noFill/>
          </a:ln>
        </p:spPr>
        <p:txBody>
          <a:bodyPr/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	permissions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	     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Administator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All Privileges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	      Secretary          All Schedule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1" y="3343470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User Privileges: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6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40" y="529389"/>
            <a:ext cx="6476592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DAYCAERE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 – Create DB User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1675407"/>
          </a:xfrm>
          <a:ln>
            <a:noFill/>
          </a:ln>
        </p:spPr>
        <p:txBody>
          <a:bodyPr/>
          <a:lstStyle/>
          <a:p>
            <a:pPr algn="l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user_name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	permissions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1	     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Administator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All Privileges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2	      Secretary          All Schedule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	      example            View</a:t>
            </a:r>
          </a:p>
          <a:p>
            <a:pPr algn="l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C14A6-C7E3-4B0D-853A-6A4227CDF722}"/>
              </a:ext>
            </a:extLst>
          </p:cNvPr>
          <p:cNvCxnSpPr/>
          <p:nvPr/>
        </p:nvCxnSpPr>
        <p:spPr>
          <a:xfrm>
            <a:off x="1688840" y="3632228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592D85-72FE-4241-8F0B-1221A1385CDF}"/>
              </a:ext>
            </a:extLst>
          </p:cNvPr>
          <p:cNvSpPr txBox="1"/>
          <p:nvPr/>
        </p:nvSpPr>
        <p:spPr>
          <a:xfrm>
            <a:off x="1688840" y="3778898"/>
            <a:ext cx="854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User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example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added. Press enter to return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158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0A06-E0EF-4F8E-A518-68ABD8358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39" y="529389"/>
            <a:ext cx="7222549" cy="8328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ROSKILDE DAYCARE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@Administrator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9871-7E79-4159-88CF-EA2D82E72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0" y="1810139"/>
            <a:ext cx="8979159" cy="3447661"/>
          </a:xfrm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1 Create DB User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2 Sign up a kid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3 Check Schedule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&gt; 4 Log Out</a:t>
            </a:r>
          </a:p>
          <a:p>
            <a:pPr algn="l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27F7C-979C-4947-B79D-F5C2E6B6B447}"/>
              </a:ext>
            </a:extLst>
          </p:cNvPr>
          <p:cNvCxnSpPr/>
          <p:nvPr/>
        </p:nvCxnSpPr>
        <p:spPr>
          <a:xfrm>
            <a:off x="1688841" y="1548882"/>
            <a:ext cx="86868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3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171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ROSKILDE DAYCARE  </vt:lpstr>
      <vt:lpstr>ROSKILDE DAYCARE @Administrator</vt:lpstr>
      <vt:lpstr>ROSKILDE DAYCAERE @Administrator – Create DB User</vt:lpstr>
      <vt:lpstr>ROSKILDE DAYCAERE @Administrator – Create DB User</vt:lpstr>
      <vt:lpstr>ROSKILDE DAYCAERE @Administrator – Create DB User</vt:lpstr>
      <vt:lpstr>ROSKILDE DAYCARE @Administrator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PLAZA</dc:title>
  <dc:creator>Jan Bogoryja-Zakrzewski</dc:creator>
  <cp:lastModifiedBy>Jan Bogoryja-Zakrzewski</cp:lastModifiedBy>
  <cp:revision>12</cp:revision>
  <dcterms:created xsi:type="dcterms:W3CDTF">2019-11-11T10:51:44Z</dcterms:created>
  <dcterms:modified xsi:type="dcterms:W3CDTF">2020-03-20T10:44:13Z</dcterms:modified>
</cp:coreProperties>
</file>