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D66-36F1-4531-94CF-A18CCBC3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20EA-CA67-458B-B855-A92A2CF9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C9D6-672E-4EB0-A9AD-09CDB0DE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E6AB-C30B-41AD-86F5-844DD8A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4EA1-F1F5-4437-83AA-BDCE712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9764-BDEE-4224-86A1-C7144CEC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9F1C-9280-4DFF-8540-3FDA708B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6951-6E46-4294-A3FA-44D7DF8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0E0A-5443-47E2-9016-F6AC2210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2DF7-C5FF-4574-92C0-A6CFBEFB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D4F69-A277-47F9-A199-64635851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A3C42-5E08-4DE0-9253-E032D08F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7F9D-0F2F-4DAF-9DC1-0BEE46C3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CE13-5AB6-4B74-8B5E-CFD227B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305F-171B-4206-9E09-B59939F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C49-F53D-4684-8B4E-93274C66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C9FF-FB28-45FA-81EB-05E50C9B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BC8F-B930-4F6B-BDC5-98E5A844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A94C-6F8D-443C-88E5-5C71514F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77B9-70C3-4C17-A077-A2F257D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C20-F4B6-4229-8549-6613895E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0737-8F77-48A8-AC3D-DD11F917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3EB3-5E86-43FA-88B7-1EC36D3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3C47-D900-4629-9993-5D1596ED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2ECA-BE6A-4140-B005-36F4B8D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ED8-6F2E-4AEE-90DA-6656311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321-AF5D-45AC-9D46-6B7969D7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5940-7D9F-450F-9644-C67D0B27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9F9C-3BF5-4B43-B2B3-8F7F07E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42B6-7582-493A-A15D-37828FC5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3ED2-1808-49AB-8866-03CBA8A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B7D-26A1-49B5-9D29-E1446D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3BD3-C391-4DDE-9D4D-3F1EB4A0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2E9B-78FD-4E8E-AFBE-AC2ED446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77897-AAD8-455B-B5B4-C4E70845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C8F6B-CF97-4520-A2ED-5CBE694D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9A69E-589E-408B-8FA7-6DE2A20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17E12-CDAA-4BD3-BB43-5E92ECB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AFE16-4666-45AD-8898-C3F5A2A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455-DB5E-4C2F-A3BC-DF9BAA89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BC4-DE3C-45A0-B4E0-96060463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DD91-A59B-4901-9740-F496C2C8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25241-A4B3-4B78-84D8-45B3CC3D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5B414-7AF3-451B-B88E-AAD80EC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0B11-5E53-47BF-A740-B3081D8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261D4-8FAE-4AAE-B5E5-B8E4E40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0A29-CBEB-4B9C-BB62-92F92803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F5BC-96E2-498E-B4A1-B60C03F3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2816-27C7-45E2-9D1E-887CB8F2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5905-59A4-4896-B034-AAF5897E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C039-A824-4E65-8E18-003DE74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163E-C3B2-45AF-A38A-3B63953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AC0-09D3-4662-96F3-20205916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A8186-6FF8-4201-BCD0-EA33A58B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D367-53F1-4689-90B3-C6D61FB3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FEF5-5597-4F2D-BEEB-0885B85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32E5-E232-452E-9F76-EB42FF7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E4F9-9000-4301-8912-527DEE3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5CB6-9645-4EBA-AA0E-ABD532E3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AE02-2096-4126-B2CE-F7BA96B1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9F40-CD07-466B-8DF2-EA4CF1A4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82CD-0A58-4573-B32F-5F75961ADD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DFBC-DA8C-4E2D-BE25-6C5B7F87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89CE-2F30-4B82-AEE1-65B85570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Log In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Exit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3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 12/11/2019 – 12/11/2020 | Beds: 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0" y="290493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219062"/>
            <a:ext cx="854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Pick a room to book: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1 420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2 Return to Main Menu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74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0" y="290493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219062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When does the booking start: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18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795312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Start: 13/11/2019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829" y="2020078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730830" y="175882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730829" y="31148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730829" y="3429000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When does the booking end: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94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795312"/>
            <a:ext cx="4407160" cy="10708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Start: 13/11/2019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End: 42/11/2019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2332653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98172" y="2071395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98171" y="3427445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98171" y="3741575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Would you like ze Internets: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0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795311"/>
            <a:ext cx="4407160" cy="14160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Start: 13/11/2019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End: 42/11/2019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Internets: acquired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0" y="2733869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98171" y="2472611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98170" y="3828661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98170" y="4142791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Confirm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01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Book a Room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See my Bookings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3 Request Room Clearing (FBI)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4 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8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See My Bookings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Start Date    End Date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12/11/2019     16/11/2019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 03/02/2020    07/02/2020   120$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1 Cancel a Booking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2 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0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Username: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Password: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8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Book a Room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See my Bookings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3 Request Room Clearing (FBI)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4 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6 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1 Filter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2 Choose a Room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3 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- Filters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Booking start date: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01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12-11-2019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Booking end date: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3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 12/11/2019 – 12/11/2020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Do you want more filters?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1 MOAH FILTERS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2 No, I’m ready to choose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&gt; 3 Return to Main Menu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9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 12/11/2019 – 12/11/2020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Number of Beds: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292</Words>
  <Application>Microsoft Office PowerPoint</Application>
  <PresentationFormat>Panoramiczny</PresentationFormat>
  <Paragraphs>68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HOTEL PLAZA  </vt:lpstr>
      <vt:lpstr>HOTEL PLAZA  </vt:lpstr>
      <vt:lpstr>HOTEL PLAZA  </vt:lpstr>
      <vt:lpstr>HOTEL PLAZA @Faisal</vt:lpstr>
      <vt:lpstr>HOTEL PLAZA @Faisal – Book a Room</vt:lpstr>
      <vt:lpstr>HOTEL PLAZA @Faisal – Book a Room - Filters</vt:lpstr>
      <vt:lpstr>HOTEL PLAZA @Faisal – Book a Room – Filters: 12-11-2019</vt:lpstr>
      <vt:lpstr>HOTEL PLAZA @Faisal – Book a Room – Filters: 12/11/2019 – 12/11/2020</vt:lpstr>
      <vt:lpstr>HOTEL PLAZA @Faisal – Book a Room – Filters: 12/11/2019 – 12/11/2020</vt:lpstr>
      <vt:lpstr>HOTEL PLAZA @Faisal – Book a Room – Filters: 12/11/2019 – 12/11/2020 | Beds: 6</vt:lpstr>
      <vt:lpstr>HOTEL PLAZA @Faisal – Book a Room – Creation: Room: 420</vt:lpstr>
      <vt:lpstr>HOTEL PLAZA @Faisal – Book a Room – Creation: Room: 420 Start: 13/11/2019</vt:lpstr>
      <vt:lpstr>HOTEL PLAZA @Faisal – Book a Room – Creation: Room: 420 Start: 13/11/2019 End: 42/11/2019</vt:lpstr>
      <vt:lpstr>HOTEL PLAZA @Faisal – Book a Room – Creation: Room: 420 Start: 13/11/2019 End: 42/11/2019 Internets: acquired</vt:lpstr>
      <vt:lpstr>HOTEL PLAZA @Faisal</vt:lpstr>
      <vt:lpstr>HOTEL PLAZA @Faisal – See My Bookings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PLAZA</dc:title>
  <dc:creator>Jan Bogoryja-Zakrzewski</dc:creator>
  <cp:lastModifiedBy>Jan Bogoryja-Zakrzewski</cp:lastModifiedBy>
  <cp:revision>10</cp:revision>
  <dcterms:created xsi:type="dcterms:W3CDTF">2019-11-11T10:51:44Z</dcterms:created>
  <dcterms:modified xsi:type="dcterms:W3CDTF">2019-11-15T02:31:01Z</dcterms:modified>
</cp:coreProperties>
</file>