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2" r:id="rId3"/>
    <p:sldId id="263" r:id="rId4"/>
    <p:sldId id="256" r:id="rId5"/>
    <p:sldId id="265" r:id="rId6"/>
    <p:sldId id="257" r:id="rId7"/>
    <p:sldId id="258" r:id="rId8"/>
    <p:sldId id="259" r:id="rId9"/>
    <p:sldId id="260" r:id="rId10"/>
    <p:sldId id="264" r:id="rId11"/>
    <p:sldId id="266" r:id="rId12"/>
    <p:sldId id="267" r:id="rId13"/>
    <p:sldId id="268" r:id="rId14"/>
    <p:sldId id="271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B50DC-6384-4EEC-8468-AE9E762135F0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92503-A403-4079-AD42-D0B55A4C8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6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92503-A403-4079-AD42-D0B55A4C899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0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52A21-198F-49AB-A2A2-CCA41E809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914DCB-986A-4B92-9615-7B12061F0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124B4-3302-40A8-9B5B-09B5BE15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99BD2-E14D-455D-9E45-8EC7A2D3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6A312-4D86-43BD-BA6A-BB3A1A93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83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8F3D5-F1FC-4F71-AF3C-544FF589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4C68F4-E998-4521-A51B-0ADD018FE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2B86B-9013-4CC5-BCA7-6F791E59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9A265-8063-44B1-A5A3-8761C3C2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8C96A-6440-4CDC-BE42-F509EBB3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1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F0C652-44C9-4A76-9D1B-90937C3C0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709063-7C09-4C4D-AF80-734BEC927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583AA-49C3-4568-8835-8ADA105F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8F99A-04D2-462A-8ABB-1EE584C3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37A40-F586-4C5C-9014-85595AB5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0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D5D-8012-496C-BED5-B996F149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9F157-6083-413E-8C40-B006D50F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0D687-E1AC-4ECC-BF66-156B7F32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D4E05-88E1-4481-9BC9-F5841FF4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72881-6DD5-46EA-9769-AD474B45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4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3C83C-07E5-4A27-8178-B7772EEC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5A8AD-9527-4916-841A-29CA9AA1C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59B53-1F15-4126-9B3B-E4B7CA56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88A8D-2E05-4983-B476-74A4683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A85E2-7201-4F6F-940E-22D9647F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5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2325D-C719-4388-AC4C-C47A122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9F6DE-05D6-4D7D-A0F3-DA7F2BF86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FEE419-3106-4AC2-B1EF-24F03174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30B4DE-FDE0-4A60-AB8B-C2BB9275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C47A8-ED63-4159-A628-108A8479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29F443-DF7E-4CFF-A03F-6DF8B92F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2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4F6DC-B853-4E07-AC29-0F51E296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4B196-0152-40B5-911E-359D300D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17CBD-87C8-44C2-8767-F00DB1E39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AB1357-609A-446F-AD90-A12EE971D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E135AB-4DD2-4C45-A3E0-1E626D593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1A1B66-742C-4271-BB63-CE24130E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0D7805-243D-482D-AE5B-56ACC383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DE6547-C253-482D-91FD-86AB6D73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9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16992-FF2E-4F77-BAEC-4C11A5A6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65EA90-13C5-4DA1-822B-33BB51E0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C889DD-5545-4AC4-9B39-F1648E2D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ABF4F3-DF90-4B44-A091-6DEF7F48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8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FB7465-1C45-42EE-A28B-11F25FFC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4093C9-0469-413C-959D-F5CA43E2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60F6F2-2F71-44E6-BC82-1328DD3B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2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D7321-6702-4F27-8E8F-FC357E54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17687-0262-488D-8CFD-FB0CA9F95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F3DF8E-C34A-432F-9A2D-72496C76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0CFC8-7144-48E4-9973-591FCD5B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A47ED-60CC-47E4-8830-BEAD8251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FF023-81CF-4A3C-843E-7D27ECF8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4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3D049-A4AA-4B27-A2EF-719D056C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9AE51F-1825-489A-BE01-710A4BCC0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8E86E4-72BE-4F5D-817A-D5DE64D10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421A1-04C5-4BC8-A85E-65F1FB0D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4B8993-9355-42EC-85D7-B31E3195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20555-2B6C-4C26-A9BD-10A7D984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0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CA41D4-31D9-4BD9-8A4D-342ACAEC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CC261-CE5A-4561-81A3-3EEA7430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1EC09-5E38-4214-8651-400D41E9F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E63C5-9160-49E4-B726-DE93A2E63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98808-B781-44A4-98AD-E330E3F16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2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A46CE-CF0F-4F2A-9A4B-B3DEF3B084B1}"/>
              </a:ext>
            </a:extLst>
          </p:cNvPr>
          <p:cNvSpPr txBox="1"/>
          <p:nvPr/>
        </p:nvSpPr>
        <p:spPr>
          <a:xfrm>
            <a:off x="333632" y="1480780"/>
            <a:ext cx="9588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1. </a:t>
            </a:r>
            <a:r>
              <a:rPr lang="ko-KR" altLang="en-US" sz="4000" b="1"/>
              <a:t>사이트의 댓글 성향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EF1E3-35C1-4D79-B4A8-1FB24D2AB54E}"/>
              </a:ext>
            </a:extLst>
          </p:cNvPr>
          <p:cNvSpPr txBox="1"/>
          <p:nvPr/>
        </p:nvSpPr>
        <p:spPr>
          <a:xfrm>
            <a:off x="333632" y="3429000"/>
            <a:ext cx="9588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2. </a:t>
            </a:r>
            <a:r>
              <a:rPr lang="ko-KR" altLang="en-US" sz="4000" b="1"/>
              <a:t>댓글의 유형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0FB51-8BCD-442D-9CDE-4946E4ABDAA7}"/>
              </a:ext>
            </a:extLst>
          </p:cNvPr>
          <p:cNvSpPr txBox="1"/>
          <p:nvPr/>
        </p:nvSpPr>
        <p:spPr>
          <a:xfrm>
            <a:off x="1029730" y="2361395"/>
            <a:ext cx="9045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우리가 원하는 방향의 댓글들을 찾을 수 있는 사이트이어야함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혹은 댓글들을 보고 프로젝트의 방향성을 세부화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852BE-1823-4045-B773-E97297F8338C}"/>
              </a:ext>
            </a:extLst>
          </p:cNvPr>
          <p:cNvSpPr txBox="1"/>
          <p:nvPr/>
        </p:nvSpPr>
        <p:spPr>
          <a:xfrm>
            <a:off x="1029730" y="4602003"/>
            <a:ext cx="9045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악플인지</a:t>
            </a:r>
            <a:r>
              <a:rPr lang="en-US" altLang="ko-KR"/>
              <a:t>/</a:t>
            </a:r>
            <a:r>
              <a:rPr lang="ko-KR" altLang="en-US"/>
              <a:t>아닌지 </a:t>
            </a:r>
            <a:r>
              <a:rPr lang="en-US" altLang="ko-KR"/>
              <a:t>: </a:t>
            </a:r>
            <a:r>
              <a:rPr lang="ko-KR" altLang="en-US"/>
              <a:t>기준 </a:t>
            </a:r>
            <a:r>
              <a:rPr lang="en-US" altLang="ko-KR"/>
              <a:t>- </a:t>
            </a:r>
            <a:r>
              <a:rPr lang="ko-KR" altLang="en-US"/>
              <a:t>욕설</a:t>
            </a:r>
            <a:r>
              <a:rPr lang="en-US" altLang="ko-KR"/>
              <a:t>/</a:t>
            </a:r>
            <a:r>
              <a:rPr lang="ko-KR" altLang="en-US"/>
              <a:t>혐오발언</a:t>
            </a:r>
            <a:r>
              <a:rPr lang="en-US" altLang="ko-KR"/>
              <a:t>/</a:t>
            </a:r>
            <a:r>
              <a:rPr lang="ko-KR" altLang="en-US"/>
              <a:t>무지성 주장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공격적인지</a:t>
            </a:r>
            <a:r>
              <a:rPr lang="en-US" altLang="ko-KR"/>
              <a:t>/</a:t>
            </a:r>
            <a:r>
              <a:rPr lang="ko-KR" altLang="en-US"/>
              <a:t>아닌지 </a:t>
            </a:r>
            <a:r>
              <a:rPr lang="en-US" altLang="ko-KR"/>
              <a:t>: </a:t>
            </a:r>
            <a:r>
              <a:rPr lang="ko-KR" altLang="en-US"/>
              <a:t>기준 </a:t>
            </a:r>
            <a:r>
              <a:rPr lang="en-US" altLang="ko-KR"/>
              <a:t>- </a:t>
            </a:r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게시글에 달린 댓글들의 스타일을 분석할 필요가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BD6A1-215E-42B1-A567-C18839226D13}"/>
              </a:ext>
            </a:extLst>
          </p:cNvPr>
          <p:cNvSpPr txBox="1"/>
          <p:nvPr/>
        </p:nvSpPr>
        <p:spPr>
          <a:xfrm>
            <a:off x="135924" y="0"/>
            <a:ext cx="7933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/>
              <a:t>프로젝트의 방향성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312D3-05D8-4D71-9A98-676EEC530C00}"/>
              </a:ext>
            </a:extLst>
          </p:cNvPr>
          <p:cNvSpPr txBox="1"/>
          <p:nvPr/>
        </p:nvSpPr>
        <p:spPr>
          <a:xfrm>
            <a:off x="8316098" y="1048587"/>
            <a:ext cx="2545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>
                <a:solidFill>
                  <a:schemeClr val="accent1"/>
                </a:solidFill>
              </a:rPr>
              <a:t>크롤링</a:t>
            </a:r>
          </a:p>
        </p:txBody>
      </p:sp>
    </p:spTree>
    <p:extLst>
      <p:ext uri="{BB962C8B-B14F-4D97-AF65-F5344CB8AC3E}">
        <p14:creationId xmlns:p14="http://schemas.microsoft.com/office/powerpoint/2010/main" val="235651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810184-0E05-445E-A2FE-47EC6BF730EC}"/>
              </a:ext>
            </a:extLst>
          </p:cNvPr>
          <p:cNvSpPr txBox="1"/>
          <p:nvPr/>
        </p:nvSpPr>
        <p:spPr>
          <a:xfrm>
            <a:off x="345988" y="203887"/>
            <a:ext cx="4563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4. </a:t>
            </a:r>
            <a:r>
              <a:rPr lang="ko-KR" altLang="en-US" sz="2400" b="1"/>
              <a:t>타겟 사이트 후보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5D505-F8F9-4939-BFEA-46EAAE4B9F25}"/>
              </a:ext>
            </a:extLst>
          </p:cNvPr>
          <p:cNvSpPr txBox="1"/>
          <p:nvPr/>
        </p:nvSpPr>
        <p:spPr>
          <a:xfrm>
            <a:off x="951470" y="1587671"/>
            <a:ext cx="260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네이버</a:t>
            </a:r>
            <a:r>
              <a:rPr lang="en-US" altLang="ko-KR" b="1"/>
              <a:t>/</a:t>
            </a:r>
            <a:r>
              <a:rPr lang="ko-KR" altLang="en-US" b="1"/>
              <a:t>카카오</a:t>
            </a:r>
            <a:r>
              <a:rPr lang="en-US" altLang="ko-KR" b="1"/>
              <a:t> </a:t>
            </a:r>
            <a:r>
              <a:rPr lang="ko-KR" altLang="en-US" b="1"/>
              <a:t>뉴스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B603A-D982-4778-AA78-595F5F865F89}"/>
              </a:ext>
            </a:extLst>
          </p:cNvPr>
          <p:cNvSpPr txBox="1"/>
          <p:nvPr/>
        </p:nvSpPr>
        <p:spPr>
          <a:xfrm>
            <a:off x="951470" y="2175473"/>
            <a:ext cx="2607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네이트 </a:t>
            </a:r>
            <a:r>
              <a:rPr lang="en-US" altLang="ko-KR" b="1"/>
              <a:t>FAN</a:t>
            </a:r>
          </a:p>
          <a:p>
            <a:r>
              <a:rPr lang="ko-KR" altLang="en-US" b="1"/>
              <a:t>웃긴대학</a:t>
            </a:r>
            <a:endParaRPr lang="en-US" altLang="ko-KR" b="1"/>
          </a:p>
          <a:p>
            <a:r>
              <a:rPr lang="ko-KR" altLang="en-US" b="1"/>
              <a:t>클리앙</a:t>
            </a:r>
            <a:endParaRPr lang="en-US" altLang="ko-KR" b="1"/>
          </a:p>
          <a:p>
            <a:r>
              <a:rPr lang="en-US" altLang="ko-KR" b="1"/>
              <a:t>DC </a:t>
            </a:r>
            <a:r>
              <a:rPr lang="ko-KR" altLang="en-US" b="1"/>
              <a:t>인사이드</a:t>
            </a:r>
            <a:endParaRPr lang="en-US" altLang="ko-KR" b="1"/>
          </a:p>
          <a:p>
            <a:r>
              <a:rPr lang="ko-KR" altLang="en-US" b="1"/>
              <a:t>뽐뿌</a:t>
            </a:r>
            <a:endParaRPr lang="en-US" altLang="ko-KR" b="1"/>
          </a:p>
          <a:p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86DDE-C3E4-47CE-8EB5-186FA741E7E6}"/>
              </a:ext>
            </a:extLst>
          </p:cNvPr>
          <p:cNvSpPr txBox="1"/>
          <p:nvPr/>
        </p:nvSpPr>
        <p:spPr>
          <a:xfrm>
            <a:off x="951470" y="3929799"/>
            <a:ext cx="2607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Youtube</a:t>
            </a:r>
          </a:p>
          <a:p>
            <a:r>
              <a:rPr lang="ko-KR" altLang="en-US" b="1"/>
              <a:t>인스타그램</a:t>
            </a:r>
            <a:endParaRPr lang="en-US" altLang="ko-KR" b="1"/>
          </a:p>
          <a:p>
            <a:r>
              <a:rPr lang="ko-KR" altLang="en-US" b="1"/>
              <a:t>트위터</a:t>
            </a:r>
          </a:p>
        </p:txBody>
      </p:sp>
    </p:spTree>
    <p:extLst>
      <p:ext uri="{BB962C8B-B14F-4D97-AF65-F5344CB8AC3E}">
        <p14:creationId xmlns:p14="http://schemas.microsoft.com/office/powerpoint/2010/main" val="362340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4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5C258-3D07-4CB6-8754-DF34CAC91A30}"/>
              </a:ext>
            </a:extLst>
          </p:cNvPr>
          <p:cNvSpPr txBox="1"/>
          <p:nvPr/>
        </p:nvSpPr>
        <p:spPr>
          <a:xfrm>
            <a:off x="466530" y="324253"/>
            <a:ext cx="11019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/>
              <a:t>다음 뉴스</a:t>
            </a:r>
          </a:p>
        </p:txBody>
      </p:sp>
    </p:spTree>
    <p:extLst>
      <p:ext uri="{BB962C8B-B14F-4D97-AF65-F5344CB8AC3E}">
        <p14:creationId xmlns:p14="http://schemas.microsoft.com/office/powerpoint/2010/main" val="197978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8C4C4-39BC-40A3-BC00-20F16A2005E1}"/>
              </a:ext>
            </a:extLst>
          </p:cNvPr>
          <p:cNvSpPr txBox="1"/>
          <p:nvPr/>
        </p:nvSpPr>
        <p:spPr>
          <a:xfrm>
            <a:off x="1045029" y="2155371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- </a:t>
            </a:r>
            <a:r>
              <a:rPr lang="ko-KR" altLang="en-US" b="1"/>
              <a:t>클린봇 </a:t>
            </a:r>
            <a:r>
              <a:rPr lang="en-US" altLang="ko-KR" b="1"/>
              <a:t>/ </a:t>
            </a:r>
            <a:r>
              <a:rPr lang="ko-KR" altLang="en-US" b="1"/>
              <a:t>댓글 전체 보기 </a:t>
            </a:r>
            <a:r>
              <a:rPr lang="en-US" altLang="ko-KR" b="1"/>
              <a:t>/ </a:t>
            </a:r>
            <a:r>
              <a:rPr lang="ko-KR" altLang="en-US" b="1"/>
              <a:t>대댓글 옵션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4691B-7211-47C2-8F93-431783D49A2E}"/>
              </a:ext>
            </a:extLst>
          </p:cNvPr>
          <p:cNvSpPr txBox="1"/>
          <p:nvPr/>
        </p:nvSpPr>
        <p:spPr>
          <a:xfrm>
            <a:off x="1045029" y="1635966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- </a:t>
            </a:r>
            <a:r>
              <a:rPr lang="ko-KR" altLang="en-US" b="1"/>
              <a:t>크롤링할 섹션 선정 </a:t>
            </a:r>
            <a:r>
              <a:rPr lang="en-US" altLang="ko-KR" b="1"/>
              <a:t>/ </a:t>
            </a:r>
            <a:r>
              <a:rPr lang="ko-KR" altLang="en-US" b="1"/>
              <a:t>기사 선정 방식</a:t>
            </a:r>
          </a:p>
        </p:txBody>
      </p:sp>
    </p:spTree>
    <p:extLst>
      <p:ext uri="{BB962C8B-B14F-4D97-AF65-F5344CB8AC3E}">
        <p14:creationId xmlns:p14="http://schemas.microsoft.com/office/powerpoint/2010/main" val="259087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8CF01F-662B-4804-B079-0C0D4BA640AC}"/>
              </a:ext>
            </a:extLst>
          </p:cNvPr>
          <p:cNvSpPr txBox="1"/>
          <p:nvPr/>
        </p:nvSpPr>
        <p:spPr>
          <a:xfrm>
            <a:off x="438538" y="307910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댓글 크롤링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101DAD-DD60-451F-9884-AE4FF4420B39}"/>
              </a:ext>
            </a:extLst>
          </p:cNvPr>
          <p:cNvGrpSpPr/>
          <p:nvPr/>
        </p:nvGrpSpPr>
        <p:grpSpPr>
          <a:xfrm>
            <a:off x="438538" y="1173704"/>
            <a:ext cx="5586112" cy="4323978"/>
            <a:chOff x="509888" y="1080398"/>
            <a:chExt cx="5586112" cy="432397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1B6CD45-8EEC-4152-9196-1C16B5DE5CB5}"/>
                </a:ext>
              </a:extLst>
            </p:cNvPr>
            <p:cNvGrpSpPr/>
            <p:nvPr/>
          </p:nvGrpSpPr>
          <p:grpSpPr>
            <a:xfrm>
              <a:off x="509888" y="1080398"/>
              <a:ext cx="5586112" cy="4323978"/>
              <a:chOff x="1019962" y="1267011"/>
              <a:chExt cx="5586112" cy="432397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BE1CB8B-3A98-4B36-885B-FF1BA0ABE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962" y="1267011"/>
                <a:ext cx="5586112" cy="4323978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F0F627A-F48D-4DC9-B860-4DA4F12942FF}"/>
                  </a:ext>
                </a:extLst>
              </p:cNvPr>
              <p:cNvSpPr/>
              <p:nvPr/>
            </p:nvSpPr>
            <p:spPr>
              <a:xfrm>
                <a:off x="1225422" y="5087308"/>
                <a:ext cx="5082072" cy="343107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683878D-0599-49DE-8811-D33F448A87B8}"/>
                  </a:ext>
                </a:extLst>
              </p:cNvPr>
              <p:cNvSpPr/>
              <p:nvPr/>
            </p:nvSpPr>
            <p:spPr>
              <a:xfrm>
                <a:off x="5001207" y="2057968"/>
                <a:ext cx="1122785" cy="343107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79F231D-C49D-4DF5-A494-3A1D4C565227}"/>
                  </a:ext>
                </a:extLst>
              </p:cNvPr>
              <p:cNvSpPr/>
              <p:nvPr/>
            </p:nvSpPr>
            <p:spPr>
              <a:xfrm>
                <a:off x="1147665" y="2057967"/>
                <a:ext cx="597159" cy="343107"/>
              </a:xfrm>
              <a:prstGeom prst="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8A800B9-9F58-4956-AD34-7EBD0C8D9F6A}"/>
                </a:ext>
              </a:extLst>
            </p:cNvPr>
            <p:cNvSpPr/>
            <p:nvPr/>
          </p:nvSpPr>
          <p:spPr>
            <a:xfrm>
              <a:off x="637591" y="3712596"/>
              <a:ext cx="454091" cy="2715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9CEABC-2D23-4DC7-A3D8-7236E1278DB7}"/>
              </a:ext>
            </a:extLst>
          </p:cNvPr>
          <p:cNvGrpSpPr/>
          <p:nvPr/>
        </p:nvGrpSpPr>
        <p:grpSpPr>
          <a:xfrm>
            <a:off x="6404275" y="3891249"/>
            <a:ext cx="3486354" cy="1445859"/>
            <a:chOff x="6718040" y="1046574"/>
            <a:chExt cx="3486354" cy="14458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1CF492-1F15-487F-9941-49F01D59BBD3}"/>
                </a:ext>
              </a:extLst>
            </p:cNvPr>
            <p:cNvSpPr txBox="1"/>
            <p:nvPr/>
          </p:nvSpPr>
          <p:spPr>
            <a:xfrm>
              <a:off x="6718040" y="1569103"/>
              <a:ext cx="34863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1. </a:t>
              </a:r>
              <a:r>
                <a:rPr lang="ko-KR" altLang="en-US"/>
                <a:t>클린봇 </a:t>
              </a:r>
              <a:endParaRPr lang="en-US" altLang="ko-KR"/>
            </a:p>
            <a:p>
              <a:r>
                <a:rPr lang="en-US" altLang="ko-KR"/>
                <a:t>2. </a:t>
              </a:r>
              <a:r>
                <a:rPr lang="ko-KR" altLang="en-US"/>
                <a:t>전체댓글 보기 </a:t>
              </a:r>
              <a:r>
                <a:rPr lang="en-US" altLang="ko-KR"/>
                <a:t>(</a:t>
              </a:r>
              <a:r>
                <a:rPr lang="ko-KR" altLang="en-US"/>
                <a:t>디폴트 추천</a:t>
              </a:r>
              <a:r>
                <a:rPr lang="en-US" altLang="ko-KR"/>
                <a:t>)</a:t>
              </a:r>
            </a:p>
            <a:p>
              <a:r>
                <a:rPr lang="en-US" altLang="ko-KR"/>
                <a:t>3. </a:t>
              </a:r>
              <a:r>
                <a:rPr lang="ko-KR" altLang="en-US"/>
                <a:t>대댓글 옵션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7BC663-A8CB-49BB-87D6-DDDFD2ECB6F6}"/>
                </a:ext>
              </a:extLst>
            </p:cNvPr>
            <p:cNvSpPr txBox="1"/>
            <p:nvPr/>
          </p:nvSpPr>
          <p:spPr>
            <a:xfrm>
              <a:off x="6742924" y="1046574"/>
              <a:ext cx="3219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고려 옵션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156660C-8FEF-4E86-803B-6D1A25C25B58}"/>
              </a:ext>
            </a:extLst>
          </p:cNvPr>
          <p:cNvGrpSpPr/>
          <p:nvPr/>
        </p:nvGrpSpPr>
        <p:grpSpPr>
          <a:xfrm>
            <a:off x="6404275" y="1591044"/>
            <a:ext cx="2273379" cy="1999857"/>
            <a:chOff x="6718040" y="1046574"/>
            <a:chExt cx="3243946" cy="19998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BF9618-D785-4D93-A85C-997131F8B60A}"/>
                </a:ext>
              </a:extLst>
            </p:cNvPr>
            <p:cNvSpPr txBox="1"/>
            <p:nvPr/>
          </p:nvSpPr>
          <p:spPr>
            <a:xfrm>
              <a:off x="6718040" y="1569103"/>
              <a:ext cx="287382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1. </a:t>
              </a:r>
              <a:r>
                <a:rPr lang="ko-KR" altLang="en-US"/>
                <a:t>작성자 </a:t>
              </a:r>
              <a:r>
                <a:rPr lang="en-US" altLang="ko-KR"/>
                <a:t>Id</a:t>
              </a:r>
            </a:p>
            <a:p>
              <a:r>
                <a:rPr lang="en-US" altLang="ko-KR"/>
                <a:t>2. </a:t>
              </a:r>
              <a:r>
                <a:rPr lang="ko-KR" altLang="en-US"/>
                <a:t>댓글 작성 시간</a:t>
              </a:r>
              <a:endParaRPr lang="en-US" altLang="ko-KR"/>
            </a:p>
            <a:p>
              <a:r>
                <a:rPr lang="en-US" altLang="ko-KR"/>
                <a:t>3. </a:t>
              </a:r>
              <a:r>
                <a:rPr lang="ko-KR" altLang="en-US"/>
                <a:t>댓글 내용</a:t>
              </a:r>
              <a:endParaRPr lang="en-US" altLang="ko-KR"/>
            </a:p>
            <a:p>
              <a:r>
                <a:rPr lang="en-US" altLang="ko-KR"/>
                <a:t>4. </a:t>
              </a:r>
              <a:r>
                <a:rPr lang="ko-KR" altLang="en-US"/>
                <a:t>추천수</a:t>
              </a:r>
              <a:endParaRPr lang="en-US" altLang="ko-KR"/>
            </a:p>
            <a:p>
              <a:r>
                <a:rPr lang="en-US" altLang="ko-KR"/>
                <a:t>5. </a:t>
              </a:r>
              <a:r>
                <a:rPr lang="ko-KR" altLang="en-US"/>
                <a:t>비추천수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B603A7-3B8A-4354-8859-15F6E65D8E7D}"/>
                </a:ext>
              </a:extLst>
            </p:cNvPr>
            <p:cNvSpPr txBox="1"/>
            <p:nvPr/>
          </p:nvSpPr>
          <p:spPr>
            <a:xfrm>
              <a:off x="6742924" y="1046574"/>
              <a:ext cx="3219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크롤링 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5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E8F5363-BD3D-4855-810B-A3FACCD42C56}"/>
              </a:ext>
            </a:extLst>
          </p:cNvPr>
          <p:cNvGrpSpPr/>
          <p:nvPr/>
        </p:nvGrpSpPr>
        <p:grpSpPr>
          <a:xfrm>
            <a:off x="233264" y="840764"/>
            <a:ext cx="5180228" cy="5577306"/>
            <a:chOff x="438538" y="775449"/>
            <a:chExt cx="5180228" cy="557730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4737EBB-1188-460A-9D61-726661A6B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38" y="1091682"/>
              <a:ext cx="5180228" cy="526107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4CC79BD-A293-4AF4-9745-6E818B8CB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338" y="775449"/>
              <a:ext cx="3515216" cy="285790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0D9463FA-5226-414F-BA51-8BE8C0A77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03" y="798676"/>
            <a:ext cx="4191585" cy="28579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1B764D8-4A0A-4FE2-8BDE-AE9949A9E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45" y="1084466"/>
            <a:ext cx="4711393" cy="540613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423F15E-771B-4908-BE2B-66F4A2325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30" y="301603"/>
            <a:ext cx="3276335" cy="3693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E8F8544-301A-438C-91C4-F7B129C8DD1E}"/>
              </a:ext>
            </a:extLst>
          </p:cNvPr>
          <p:cNvSpPr txBox="1"/>
          <p:nvPr/>
        </p:nvSpPr>
        <p:spPr>
          <a:xfrm>
            <a:off x="7430859" y="6360403"/>
            <a:ext cx="347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하루 </a:t>
            </a:r>
            <a:r>
              <a:rPr lang="en-US" altLang="ko-KR" b="1"/>
              <a:t>1000 ~ 10000</a:t>
            </a:r>
            <a:r>
              <a:rPr lang="ko-KR" altLang="en-US" b="1"/>
              <a:t>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D3AE14-6DBC-416D-A95D-8B54B336393A}"/>
              </a:ext>
            </a:extLst>
          </p:cNvPr>
          <p:cNvSpPr txBox="1"/>
          <p:nvPr/>
        </p:nvSpPr>
        <p:spPr>
          <a:xfrm>
            <a:off x="2057582" y="6361145"/>
            <a:ext cx="194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하루 </a:t>
            </a:r>
            <a:r>
              <a:rPr lang="en-US" altLang="ko-KR" b="1"/>
              <a:t>50</a:t>
            </a:r>
            <a:r>
              <a:rPr lang="ko-KR" altLang="en-US" b="1"/>
              <a:t>개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F279A2E-E670-4895-9D47-4462FE053A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07" y="2166761"/>
            <a:ext cx="2734057" cy="2524477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7A9985-91FF-4217-A5FB-B8787DDA3DFA}"/>
              </a:ext>
            </a:extLst>
          </p:cNvPr>
          <p:cNvSpPr/>
          <p:nvPr/>
        </p:nvSpPr>
        <p:spPr>
          <a:xfrm>
            <a:off x="433692" y="1681638"/>
            <a:ext cx="2029590" cy="25913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FFF03E-6F19-4B99-AB62-1C9CA36B6C0F}"/>
              </a:ext>
            </a:extLst>
          </p:cNvPr>
          <p:cNvSpPr/>
          <p:nvPr/>
        </p:nvSpPr>
        <p:spPr>
          <a:xfrm>
            <a:off x="6226630" y="1634983"/>
            <a:ext cx="2917369" cy="25913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CD0516-8648-4257-9DA9-5F779CE8838F}"/>
              </a:ext>
            </a:extLst>
          </p:cNvPr>
          <p:cNvSpPr/>
          <p:nvPr/>
        </p:nvSpPr>
        <p:spPr>
          <a:xfrm>
            <a:off x="3023118" y="882645"/>
            <a:ext cx="1287625" cy="27435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F16C81-4F20-492E-9D2D-55B38041A184}"/>
              </a:ext>
            </a:extLst>
          </p:cNvPr>
          <p:cNvSpPr/>
          <p:nvPr/>
        </p:nvSpPr>
        <p:spPr>
          <a:xfrm>
            <a:off x="9241201" y="799360"/>
            <a:ext cx="1287625" cy="27435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3820AD-F18E-45EE-99EC-F18C28F8FD8D}"/>
              </a:ext>
            </a:extLst>
          </p:cNvPr>
          <p:cNvSpPr txBox="1"/>
          <p:nvPr/>
        </p:nvSpPr>
        <p:spPr>
          <a:xfrm>
            <a:off x="438538" y="307910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2. </a:t>
            </a:r>
            <a:r>
              <a:rPr lang="ko-KR" altLang="en-US" b="1"/>
              <a:t>기사 </a:t>
            </a:r>
            <a:r>
              <a:rPr lang="en-US" altLang="ko-KR" b="1"/>
              <a:t>url</a:t>
            </a:r>
            <a:r>
              <a:rPr lang="ko-KR" altLang="en-US" b="1"/>
              <a:t> 크롤링</a:t>
            </a:r>
          </a:p>
        </p:txBody>
      </p:sp>
    </p:spTree>
    <p:extLst>
      <p:ext uri="{BB962C8B-B14F-4D97-AF65-F5344CB8AC3E}">
        <p14:creationId xmlns:p14="http://schemas.microsoft.com/office/powerpoint/2010/main" val="114018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DA13E4-A680-42C5-90D8-DA970BD103C4}"/>
              </a:ext>
            </a:extLst>
          </p:cNvPr>
          <p:cNvSpPr txBox="1"/>
          <p:nvPr/>
        </p:nvSpPr>
        <p:spPr>
          <a:xfrm>
            <a:off x="420129" y="-37070"/>
            <a:ext cx="7933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/>
              <a:t>프로젝트 진행</a:t>
            </a:r>
            <a:endParaRPr lang="en-US" altLang="ko-KR" sz="6000" b="1"/>
          </a:p>
        </p:txBody>
      </p:sp>
    </p:spTree>
    <p:extLst>
      <p:ext uri="{BB962C8B-B14F-4D97-AF65-F5344CB8AC3E}">
        <p14:creationId xmlns:p14="http://schemas.microsoft.com/office/powerpoint/2010/main" val="173510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DA13E4-A680-42C5-90D8-DA970BD103C4}"/>
              </a:ext>
            </a:extLst>
          </p:cNvPr>
          <p:cNvSpPr txBox="1"/>
          <p:nvPr/>
        </p:nvSpPr>
        <p:spPr>
          <a:xfrm>
            <a:off x="420129" y="-37070"/>
            <a:ext cx="7933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/>
              <a:t>프로젝트 확장</a:t>
            </a:r>
            <a:endParaRPr lang="en-US" altLang="ko-KR" sz="6000" b="1"/>
          </a:p>
        </p:txBody>
      </p:sp>
    </p:spTree>
    <p:extLst>
      <p:ext uri="{BB962C8B-B14F-4D97-AF65-F5344CB8AC3E}">
        <p14:creationId xmlns:p14="http://schemas.microsoft.com/office/powerpoint/2010/main" val="50792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18B081-B214-4C32-B2C8-976BDE96042C}"/>
              </a:ext>
            </a:extLst>
          </p:cNvPr>
          <p:cNvSpPr txBox="1"/>
          <p:nvPr/>
        </p:nvSpPr>
        <p:spPr>
          <a:xfrm>
            <a:off x="481914" y="358346"/>
            <a:ext cx="347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대놓고 악플 </a:t>
            </a:r>
            <a:r>
              <a:rPr lang="en-US" altLang="ko-KR" b="1">
                <a:solidFill>
                  <a:srgbClr val="FF0000"/>
                </a:solidFill>
              </a:rPr>
              <a:t>= </a:t>
            </a:r>
            <a:r>
              <a:rPr lang="ko-KR" altLang="en-US" b="1">
                <a:solidFill>
                  <a:srgbClr val="FF0000"/>
                </a:solidFill>
              </a:rPr>
              <a:t>욕설</a:t>
            </a:r>
            <a:r>
              <a:rPr lang="en-US" altLang="ko-KR" b="1">
                <a:solidFill>
                  <a:srgbClr val="FF0000"/>
                </a:solidFill>
              </a:rPr>
              <a:t>/</a:t>
            </a:r>
            <a:r>
              <a:rPr lang="ko-KR" altLang="en-US" b="1">
                <a:solidFill>
                  <a:srgbClr val="FF0000"/>
                </a:solidFill>
              </a:rPr>
              <a:t>혐오발언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224E3-0532-4130-8787-FAA421045B1D}"/>
              </a:ext>
            </a:extLst>
          </p:cNvPr>
          <p:cNvSpPr txBox="1"/>
          <p:nvPr/>
        </p:nvSpPr>
        <p:spPr>
          <a:xfrm>
            <a:off x="654908" y="1261075"/>
            <a:ext cx="9984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- </a:t>
            </a:r>
            <a:r>
              <a:rPr lang="ko-KR" altLang="en-US" b="1"/>
              <a:t>지저분한 사이트 찾아야댐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- </a:t>
            </a:r>
            <a:r>
              <a:rPr lang="ko-KR" altLang="en-US" b="1"/>
              <a:t>사람들이 많이 모이는 </a:t>
            </a:r>
            <a:r>
              <a:rPr lang="en-US" altLang="ko-KR" b="1"/>
              <a:t>, </a:t>
            </a:r>
            <a:r>
              <a:rPr lang="ko-KR" altLang="en-US" b="1"/>
              <a:t>사용량이 많은 사이트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- </a:t>
            </a:r>
            <a:r>
              <a:rPr lang="ko-KR" altLang="en-US" b="1"/>
              <a:t>혐오 발언 </a:t>
            </a:r>
            <a:r>
              <a:rPr lang="en-US" altLang="ko-KR" b="1"/>
              <a:t>~ </a:t>
            </a:r>
            <a:r>
              <a:rPr lang="ko-KR" altLang="en-US" b="1"/>
              <a:t>남초</a:t>
            </a:r>
            <a:r>
              <a:rPr lang="en-US" altLang="ko-KR" b="1"/>
              <a:t>/</a:t>
            </a:r>
            <a:r>
              <a:rPr lang="ko-KR" altLang="en-US" b="1"/>
              <a:t>여초 사이트 </a:t>
            </a:r>
            <a:r>
              <a:rPr lang="en-US" altLang="ko-KR" b="1"/>
              <a:t>,</a:t>
            </a:r>
          </a:p>
          <a:p>
            <a:endParaRPr lang="en-US" altLang="ko-KR" b="1"/>
          </a:p>
          <a:p>
            <a:r>
              <a:rPr lang="en-US" altLang="ko-KR" b="1"/>
              <a:t>- </a:t>
            </a:r>
            <a:r>
              <a:rPr lang="ko-KR" altLang="en-US" b="1"/>
              <a:t>데이터 수집 하는 사이트 를 정하면 그 사이트의 성격에 맞춰서 프로젝트 방향성 진행</a:t>
            </a:r>
            <a:r>
              <a:rPr lang="en-US" altLang="ko-KR" b="1"/>
              <a:t> </a:t>
            </a:r>
          </a:p>
          <a:p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11543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5C258-3D07-4CB6-8754-DF34CAC91A30}"/>
              </a:ext>
            </a:extLst>
          </p:cNvPr>
          <p:cNvSpPr txBox="1"/>
          <p:nvPr/>
        </p:nvSpPr>
        <p:spPr>
          <a:xfrm>
            <a:off x="979713" y="2321004"/>
            <a:ext cx="11019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/>
              <a:t>데이터 수집할 도메인 선정</a:t>
            </a:r>
          </a:p>
        </p:txBody>
      </p:sp>
    </p:spTree>
    <p:extLst>
      <p:ext uri="{BB962C8B-B14F-4D97-AF65-F5344CB8AC3E}">
        <p14:creationId xmlns:p14="http://schemas.microsoft.com/office/powerpoint/2010/main" val="375009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112B7B-59A3-458D-ADAC-89366A46C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0" y="1044568"/>
            <a:ext cx="8782817" cy="1637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61E068-F34D-4BB4-8F5B-D83B91E70B3E}"/>
              </a:ext>
            </a:extLst>
          </p:cNvPr>
          <p:cNvSpPr txBox="1"/>
          <p:nvPr/>
        </p:nvSpPr>
        <p:spPr>
          <a:xfrm>
            <a:off x="222421" y="230525"/>
            <a:ext cx="243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포탈 사이트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24B31D-8706-4D86-9F04-0483ECB36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74" y="2924936"/>
            <a:ext cx="6307231" cy="3327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A01B94-C4F6-4A65-A70A-AA2D353918A3}"/>
              </a:ext>
            </a:extLst>
          </p:cNvPr>
          <p:cNvSpPr txBox="1"/>
          <p:nvPr/>
        </p:nvSpPr>
        <p:spPr>
          <a:xfrm>
            <a:off x="970898" y="6333523"/>
            <a:ext cx="710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1"/>
                </a:solidFill>
              </a:rPr>
              <a:t>뉴스 </a:t>
            </a:r>
            <a:r>
              <a:rPr lang="en-US" altLang="ko-KR" b="1">
                <a:solidFill>
                  <a:schemeClr val="accent1"/>
                </a:solidFill>
              </a:rPr>
              <a:t>- </a:t>
            </a:r>
            <a:r>
              <a:rPr lang="ko-KR" altLang="en-US" b="1">
                <a:solidFill>
                  <a:schemeClr val="accent1"/>
                </a:solidFill>
              </a:rPr>
              <a:t>포탈사이트 내 뉴스 뿐 아니라 여러 신문사랑 연계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7D1DAB-BB50-4DC8-BBB8-24EB1EA92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837" y="3201547"/>
            <a:ext cx="2611885" cy="26118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834925-F5A4-45FC-A798-04E84F33331B}"/>
              </a:ext>
            </a:extLst>
          </p:cNvPr>
          <p:cNvSpPr txBox="1"/>
          <p:nvPr/>
        </p:nvSpPr>
        <p:spPr>
          <a:xfrm>
            <a:off x="7945393" y="5963803"/>
            <a:ext cx="528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만화에 대한 내용이 주 </a:t>
            </a:r>
            <a:r>
              <a:rPr lang="en-US" altLang="ko-KR"/>
              <a:t>, </a:t>
            </a:r>
            <a:r>
              <a:rPr lang="ko-KR" altLang="en-US"/>
              <a:t>적합 </a:t>
            </a:r>
            <a:r>
              <a:rPr lang="en-US" altLang="ko-KR"/>
              <a:t>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5AC52-945D-45F2-A61D-6671FF5E3DC5}"/>
              </a:ext>
            </a:extLst>
          </p:cNvPr>
          <p:cNvSpPr txBox="1"/>
          <p:nvPr/>
        </p:nvSpPr>
        <p:spPr>
          <a:xfrm>
            <a:off x="231162" y="203887"/>
            <a:ext cx="365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2. </a:t>
            </a:r>
            <a:r>
              <a:rPr lang="ko-KR" altLang="en-US" sz="2400" b="1"/>
              <a:t>커뮤니티 사이트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18EB8F-7252-416A-8739-4B6C2BF0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2" y="871147"/>
            <a:ext cx="9859384" cy="564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E0CA27-678F-44A1-B962-4469E93D9BDF}"/>
              </a:ext>
            </a:extLst>
          </p:cNvPr>
          <p:cNvSpPr txBox="1"/>
          <p:nvPr/>
        </p:nvSpPr>
        <p:spPr>
          <a:xfrm>
            <a:off x="345988" y="203887"/>
            <a:ext cx="4563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2. </a:t>
            </a:r>
            <a:r>
              <a:rPr lang="ko-KR" altLang="en-US" sz="2400" b="1"/>
              <a:t>커뮤니티 사이트 성향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F6A91-1914-4A6E-AFE1-7EA553BEE5FA}"/>
              </a:ext>
            </a:extLst>
          </p:cNvPr>
          <p:cNvSpPr txBox="1"/>
          <p:nvPr/>
        </p:nvSpPr>
        <p:spPr>
          <a:xfrm>
            <a:off x="877329" y="1581664"/>
            <a:ext cx="4032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- </a:t>
            </a:r>
            <a:r>
              <a:rPr lang="ko-KR" altLang="en-US" b="1"/>
              <a:t>익명성 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- </a:t>
            </a:r>
            <a:r>
              <a:rPr lang="ko-KR" altLang="en-US" b="1"/>
              <a:t>성비 </a:t>
            </a:r>
            <a:r>
              <a:rPr lang="en-US" altLang="ko-KR" b="1"/>
              <a:t>: </a:t>
            </a:r>
            <a:r>
              <a:rPr lang="ko-KR" altLang="en-US" b="1"/>
              <a:t>남초사이트 </a:t>
            </a:r>
            <a:r>
              <a:rPr lang="en-US" altLang="ko-KR" b="1"/>
              <a:t>/ </a:t>
            </a:r>
            <a:r>
              <a:rPr lang="ko-KR" altLang="en-US" b="1"/>
              <a:t>여초사이트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- </a:t>
            </a:r>
            <a:r>
              <a:rPr lang="ko-KR" altLang="en-US" b="1"/>
              <a:t>관리 기준</a:t>
            </a:r>
            <a:r>
              <a:rPr lang="en-US" altLang="ko-KR" b="1"/>
              <a:t>?</a:t>
            </a:r>
          </a:p>
          <a:p>
            <a:endParaRPr lang="en-US" altLang="ko-KR" b="1"/>
          </a:p>
          <a:p>
            <a:r>
              <a:rPr lang="en-US" altLang="ko-KR" b="1"/>
              <a:t>- </a:t>
            </a:r>
            <a:r>
              <a:rPr lang="ko-KR" altLang="en-US" b="1"/>
              <a:t>올라오는 글의 유형</a:t>
            </a:r>
          </a:p>
        </p:txBody>
      </p:sp>
    </p:spTree>
    <p:extLst>
      <p:ext uri="{BB962C8B-B14F-4D97-AF65-F5344CB8AC3E}">
        <p14:creationId xmlns:p14="http://schemas.microsoft.com/office/powerpoint/2010/main" val="364124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9DFF25-471B-42B9-993E-8DCFB6A302D1}"/>
              </a:ext>
            </a:extLst>
          </p:cNvPr>
          <p:cNvSpPr txBox="1"/>
          <p:nvPr/>
        </p:nvSpPr>
        <p:spPr>
          <a:xfrm>
            <a:off x="345988" y="203887"/>
            <a:ext cx="4563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3. SNS</a:t>
            </a:r>
            <a:endParaRPr lang="ko-KR" altLang="en-US" sz="24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9A9193-857C-4EE7-907A-DBEEC69D8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2" y="1100399"/>
            <a:ext cx="8700952" cy="46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3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252</Words>
  <Application>Microsoft Office PowerPoint</Application>
  <PresentationFormat>와이드스크린</PresentationFormat>
  <Paragraphs>64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도현</dc:creator>
  <cp:lastModifiedBy>안 도현</cp:lastModifiedBy>
  <cp:revision>88</cp:revision>
  <dcterms:created xsi:type="dcterms:W3CDTF">2021-04-02T09:41:38Z</dcterms:created>
  <dcterms:modified xsi:type="dcterms:W3CDTF">2021-04-03T19:50:20Z</dcterms:modified>
</cp:coreProperties>
</file>