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53" y="1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BB3E5-37BC-4FF1-B7F8-D06C6DD91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8575A2-DE59-4C4C-B986-FF779933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EA2D2-C082-4B2E-BDC7-B9DF06FD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FF842-C49B-476E-848B-F4480306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EF17A-2900-4A46-86E0-E849279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D21C2-6CCB-413F-A678-CB7F772D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17295-4063-41B9-96AE-0F0D94781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91F7B-A870-4C1F-BE5D-DC8A8A83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3C26E-F6D6-4788-95E1-E04BD82E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172DC-E861-433E-BA56-D7CD0DC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D5777B-9143-486D-9939-925B8753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D96272-91C3-47F5-8B1A-D75AB095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F8DE2-8CBB-4F0F-A4B9-BAEAA445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F6F97-0210-4C27-912D-6BB4A300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12F5E-7FFA-41B7-BD94-119CA5EF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65187-0ED0-4662-B888-F25BEF87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E4B20-2421-4FB7-AFCF-F79DA968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AE0A8-E85E-4140-9851-9CE88C51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863D6-D254-420F-B6FC-E9506964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31093-4A57-4F3D-9550-331B13E1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38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5416-82BE-417D-9A48-BE4AA0B0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71DB3-72FB-4852-ACE4-8E7F63E9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265FC-686F-48DE-99D6-0DE5DCEE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191E4-D592-4A45-8DAA-C8A46254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DF22E-4577-4D92-A9C8-DCDE8727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0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4268E-24ED-4D0D-8BC1-3BA3B151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33282-683B-42EF-92F2-D2492E607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F552C3-FDCB-4D0E-8429-2121E557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A6DDD-3102-43DF-8D6E-2AB79F88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634DD-6F9E-47F6-8944-B995126F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91855-B341-45A6-BA5F-0545D697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4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B6F57-A321-4E09-A06C-AA6231BC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A3B48-5042-448A-ACF4-335FE8A4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6F6591-79AA-4485-BD52-6EC5D86A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66297A-CE21-4217-BE4F-5865D4154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F42BB-7174-473F-9133-73E8BA4B7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720FA9-F968-4B17-B14A-ACDAF546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FB8CB-019F-4843-ADC9-28D15750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C276D2-64A6-4B74-A7D0-DCA741CE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2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E79E4-DAF4-46B1-B7A1-04258F55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1DDD2-D49B-45B8-B811-D767B3E3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BCEF80-0035-48B7-AF23-A719D76D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12E1F-B89A-4541-98DE-E083909E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7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5B0E1E-AA4A-4DD5-A4F3-0AD182E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74D937-C467-4950-88FD-3DA697F3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82778-69FB-45FB-8E11-9EB2D9C0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7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8B0C4-A5CA-4349-9134-3268464D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E165D-F1C1-45AD-9A7C-C98BDFEC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6B8A8A-CF3D-47BB-9965-58B263DB9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85395-5260-40D2-B61F-594AFEB3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84B5-DE51-446B-852F-F39536A2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C67A-F41A-48D5-A191-C29AB801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3E89D-6647-4C5C-A947-902597E1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CDF897-AA1F-49B5-B78F-0326C718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D4DD8-4C89-49AA-BA43-89652138A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071E0-F16F-48D8-A632-AD29623A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6E44F-8F36-41A6-8CB9-A7B87DC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5ACB7B-64BD-4BCB-B56F-3E8F3363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72FFF-2113-427E-885D-66893D92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EE20C-8AAB-4101-8708-E824AB13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8E73B-1666-4430-AE37-45022908F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3BB2-D087-4C0E-9990-F5E5386B299F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AEC4D-49ED-4068-AA3D-7E902F887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D7383-71A3-468B-B3CB-F116827D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CD591-5A33-463B-BA6F-EAE6FADE7E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CBD3A1-FD62-4EA3-8798-2A6BEBF0B4CB}"/>
              </a:ext>
            </a:extLst>
          </p:cNvPr>
          <p:cNvSpPr/>
          <p:nvPr/>
        </p:nvSpPr>
        <p:spPr>
          <a:xfrm>
            <a:off x="3176337" y="1491916"/>
            <a:ext cx="7844573" cy="312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95E05-C74B-46ED-B744-ECEB7F3A7BAC}"/>
              </a:ext>
            </a:extLst>
          </p:cNvPr>
          <p:cNvSpPr txBox="1"/>
          <p:nvPr/>
        </p:nvSpPr>
        <p:spPr>
          <a:xfrm>
            <a:off x="3367848" y="4744783"/>
            <a:ext cx="70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글글글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9D6B0-A81E-4066-A918-5F9949DAF38B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30D1E6-7930-4A3B-A8B0-E5E5437CD345}"/>
              </a:ext>
            </a:extLst>
          </p:cNvPr>
          <p:cNvSpPr/>
          <p:nvPr/>
        </p:nvSpPr>
        <p:spPr>
          <a:xfrm>
            <a:off x="3974123" y="5474677"/>
            <a:ext cx="6693871" cy="109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공통 게시글</a:t>
            </a:r>
            <a:r>
              <a:rPr lang="en-US" altLang="ko-KR" dirty="0"/>
              <a:t>, </a:t>
            </a:r>
            <a:r>
              <a:rPr lang="ko-KR" altLang="en-US" dirty="0"/>
              <a:t>가져올 수 있는 것 중에 좋은 거</a:t>
            </a:r>
            <a:r>
              <a:rPr lang="en-US" altLang="ko-KR" dirty="0"/>
              <a:t>, </a:t>
            </a:r>
            <a:r>
              <a:rPr lang="ko-KR" altLang="en-US" dirty="0"/>
              <a:t>짧은 글 혹은 제목과 본문이 나뉜 긴 글</a:t>
            </a:r>
            <a:r>
              <a:rPr lang="en-US" altLang="ko-KR" dirty="0"/>
              <a:t>, (</a:t>
            </a:r>
            <a:r>
              <a:rPr lang="ko-KR" altLang="en-US" dirty="0"/>
              <a:t>시간 여유 있을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E69CDB8-7700-484A-81E9-017304F48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18791E-233F-448C-A6EF-239A066A491A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C644549-E912-495B-BA40-080215AAA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996" y="499197"/>
            <a:ext cx="339880" cy="3398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35DA64-E6D8-43C6-A78B-451361515D12}"/>
              </a:ext>
            </a:extLst>
          </p:cNvPr>
          <p:cNvSpPr txBox="1"/>
          <p:nvPr/>
        </p:nvSpPr>
        <p:spPr>
          <a:xfrm>
            <a:off x="9247412" y="9575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검색바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41641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맛집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40036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8D1BAA-CD65-4DAD-AE53-226A154DB2B3}"/>
              </a:ext>
            </a:extLst>
          </p:cNvPr>
          <p:cNvSpPr/>
          <p:nvPr/>
        </p:nvSpPr>
        <p:spPr>
          <a:xfrm>
            <a:off x="3575538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CBADF6-C75C-434C-BA09-85A9824DEB58}"/>
              </a:ext>
            </a:extLst>
          </p:cNvPr>
          <p:cNvSpPr/>
          <p:nvPr/>
        </p:nvSpPr>
        <p:spPr>
          <a:xfrm>
            <a:off x="6260129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공략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B94160-D3E0-4139-AA87-34C606A4B347}"/>
              </a:ext>
            </a:extLst>
          </p:cNvPr>
          <p:cNvSpPr/>
          <p:nvPr/>
        </p:nvSpPr>
        <p:spPr>
          <a:xfrm>
            <a:off x="9085385" y="1348154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디아블로 공략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83C25-42B8-4FEB-BB7A-1E5416A02BFD}"/>
              </a:ext>
            </a:extLst>
          </p:cNvPr>
          <p:cNvSpPr/>
          <p:nvPr/>
        </p:nvSpPr>
        <p:spPr>
          <a:xfrm>
            <a:off x="3548084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687B07-B1A8-4081-806C-6A58F941169B}"/>
              </a:ext>
            </a:extLst>
          </p:cNvPr>
          <p:cNvSpPr/>
          <p:nvPr/>
        </p:nvSpPr>
        <p:spPr>
          <a:xfrm>
            <a:off x="6342660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8AB4F2-4257-4275-943E-4CD132DCEC4B}"/>
              </a:ext>
            </a:extLst>
          </p:cNvPr>
          <p:cNvSpPr/>
          <p:nvPr/>
        </p:nvSpPr>
        <p:spPr>
          <a:xfrm>
            <a:off x="9143101" y="4174638"/>
            <a:ext cx="2203935" cy="2080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9478D-94F4-4604-B113-F4CDC0C26334}"/>
              </a:ext>
            </a:extLst>
          </p:cNvPr>
          <p:cNvSpPr txBox="1"/>
          <p:nvPr/>
        </p:nvSpPr>
        <p:spPr>
          <a:xfrm>
            <a:off x="2820326" y="82061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용현</a:t>
            </a:r>
            <a:r>
              <a:rPr lang="en-US" altLang="ko-KR" dirty="0"/>
              <a:t>\</a:t>
            </a:r>
            <a:r>
              <a:rPr lang="ko-KR" altLang="en-US" dirty="0"/>
              <a:t>게임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A2D82-EB54-4AEE-9E8E-54D7FC539D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57B0F93-767C-41F3-8D4A-91405AEBE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BD0F2E-92A3-4EBE-A01E-36DC78A5410D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1B4F6-C84D-417B-983F-B33EB42066CA}"/>
              </a:ext>
            </a:extLst>
          </p:cNvPr>
          <p:cNvSpPr txBox="1"/>
          <p:nvPr/>
        </p:nvSpPr>
        <p:spPr>
          <a:xfrm>
            <a:off x="9085385" y="365760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 남으면 </a:t>
            </a:r>
            <a:r>
              <a:rPr lang="ko-KR" altLang="en-US" dirty="0" err="1"/>
              <a:t>비밀글</a:t>
            </a:r>
            <a:r>
              <a:rPr lang="ko-KR" altLang="en-US" dirty="0"/>
              <a:t>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4D05BD-75B3-4A73-8015-1AA77A343DA4}"/>
              </a:ext>
            </a:extLst>
          </p:cNvPr>
          <p:cNvSpPr/>
          <p:nvPr/>
        </p:nvSpPr>
        <p:spPr>
          <a:xfrm>
            <a:off x="11499026" y="735224"/>
            <a:ext cx="649218" cy="2693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  <a:r>
              <a:rPr lang="en-US" altLang="ko-KR" dirty="0"/>
              <a:t>Tag list</a:t>
            </a:r>
          </a:p>
          <a:p>
            <a:pPr algn="ctr"/>
            <a:r>
              <a:rPr lang="ko-KR" altLang="en-US" dirty="0" err="1"/>
              <a:t>슈퍼마리오</a:t>
            </a:r>
            <a:r>
              <a:rPr lang="en-US" altLang="ko-KR" dirty="0"/>
              <a:t>, </a:t>
            </a:r>
            <a:r>
              <a:rPr lang="ko-KR" altLang="en-US" dirty="0"/>
              <a:t>디아블로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6E7E76-72F3-4AAD-89DF-0C175AF85622}"/>
              </a:ext>
            </a:extLst>
          </p:cNvPr>
          <p:cNvCxnSpPr/>
          <p:nvPr/>
        </p:nvCxnSpPr>
        <p:spPr>
          <a:xfrm>
            <a:off x="1142714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6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177984-7F2C-4B0B-8988-94B2652A007C}"/>
              </a:ext>
            </a:extLst>
          </p:cNvPr>
          <p:cNvSpPr/>
          <p:nvPr/>
        </p:nvSpPr>
        <p:spPr>
          <a:xfrm>
            <a:off x="4958861" y="1670600"/>
            <a:ext cx="4103074" cy="237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마리오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E94F9-02C0-4D69-BB3C-9A174A9DB5DF}"/>
              </a:ext>
            </a:extLst>
          </p:cNvPr>
          <p:cNvSpPr txBox="1"/>
          <p:nvPr/>
        </p:nvSpPr>
        <p:spPr>
          <a:xfrm>
            <a:off x="4813702" y="118260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자동으로 슬라이드가 넘어가거나</a:t>
            </a:r>
            <a:r>
              <a:rPr lang="en-US" altLang="ko-KR" dirty="0"/>
              <a:t>, </a:t>
            </a:r>
            <a:r>
              <a:rPr lang="ko-KR" altLang="en-US" dirty="0"/>
              <a:t>버튼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59FD5-1C0D-430A-8C42-C9F93A88FB71}"/>
              </a:ext>
            </a:extLst>
          </p:cNvPr>
          <p:cNvSpPr/>
          <p:nvPr/>
        </p:nvSpPr>
        <p:spPr>
          <a:xfrm>
            <a:off x="2662991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423A19-7CC2-4E2A-8966-428802F540DC}"/>
              </a:ext>
            </a:extLst>
          </p:cNvPr>
          <p:cNvSpPr/>
          <p:nvPr/>
        </p:nvSpPr>
        <p:spPr>
          <a:xfrm>
            <a:off x="4525115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루이지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00D498-B418-4730-8B1B-4E329EF5D7A2}"/>
              </a:ext>
            </a:extLst>
          </p:cNvPr>
          <p:cNvSpPr/>
          <p:nvPr/>
        </p:nvSpPr>
        <p:spPr>
          <a:xfrm>
            <a:off x="6387239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피치공주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02853C-B6C5-4049-AC53-5BC7BEABD544}"/>
              </a:ext>
            </a:extLst>
          </p:cNvPr>
          <p:cNvSpPr/>
          <p:nvPr/>
        </p:nvSpPr>
        <p:spPr>
          <a:xfrm>
            <a:off x="8276493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동키콩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4E6DD7-45EB-4B74-BB31-98B6AAEFB49B}"/>
              </a:ext>
            </a:extLst>
          </p:cNvPr>
          <p:cNvSpPr/>
          <p:nvPr/>
        </p:nvSpPr>
        <p:spPr>
          <a:xfrm>
            <a:off x="10236086" y="4673134"/>
            <a:ext cx="1570885" cy="1330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A25E1-993C-43A9-883E-4D714BFBBC1F}"/>
              </a:ext>
            </a:extLst>
          </p:cNvPr>
          <p:cNvSpPr txBox="1"/>
          <p:nvPr/>
        </p:nvSpPr>
        <p:spPr>
          <a:xfrm>
            <a:off x="3727104" y="4220895"/>
            <a:ext cx="797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누르거나 하면 세부 내용이 아래에 표시되는 걸 찾거나</a:t>
            </a:r>
            <a:r>
              <a:rPr lang="en-US" altLang="ko-KR" dirty="0"/>
              <a:t>, </a:t>
            </a:r>
            <a:r>
              <a:rPr lang="ko-KR" altLang="en-US" dirty="0"/>
              <a:t>아니면 페이지 새로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7E06E8BC-9BC2-4FBF-B698-FF74CD71EC32}"/>
              </a:ext>
            </a:extLst>
          </p:cNvPr>
          <p:cNvSpPr/>
          <p:nvPr/>
        </p:nvSpPr>
        <p:spPr>
          <a:xfrm>
            <a:off x="3172940" y="5055698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B69EB-A24C-4D26-B49D-8194A5BFD14E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517333-C93C-47B8-942D-91F99230A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0B93D5C-85AA-4F80-95D4-28C32988D122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1" name="별: 꼭짓점 5개 20">
            <a:extLst>
              <a:ext uri="{FF2B5EF4-FFF2-40B4-BE49-F238E27FC236}">
                <a16:creationId xmlns:a16="http://schemas.microsoft.com/office/drawing/2014/main" id="{643C3595-0688-449A-A7B4-909D72CEE2E5}"/>
              </a:ext>
            </a:extLst>
          </p:cNvPr>
          <p:cNvSpPr/>
          <p:nvPr/>
        </p:nvSpPr>
        <p:spPr>
          <a:xfrm>
            <a:off x="5820185" y="2600365"/>
            <a:ext cx="550985" cy="502572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895BC-AD4E-400E-BBCC-26908D7EB022}"/>
              </a:ext>
            </a:extLst>
          </p:cNvPr>
          <p:cNvSpPr txBox="1"/>
          <p:nvPr/>
        </p:nvSpPr>
        <p:spPr>
          <a:xfrm>
            <a:off x="3367848" y="6201656"/>
            <a:ext cx="704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글글글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207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59FD5-1C0D-430A-8C42-C9F93A88FB71}"/>
              </a:ext>
            </a:extLst>
          </p:cNvPr>
          <p:cNvSpPr/>
          <p:nvPr/>
        </p:nvSpPr>
        <p:spPr>
          <a:xfrm>
            <a:off x="2885730" y="1400748"/>
            <a:ext cx="3552089" cy="303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마리오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CDDC5-0F36-4FEA-A317-392B8C32198E}"/>
              </a:ext>
            </a:extLst>
          </p:cNvPr>
          <p:cNvSpPr txBox="1"/>
          <p:nvPr/>
        </p:nvSpPr>
        <p:spPr>
          <a:xfrm>
            <a:off x="7256585" y="1723292"/>
            <a:ext cx="395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세부 내용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7CBABE-C0BD-4996-A910-33973C285315}"/>
              </a:ext>
            </a:extLst>
          </p:cNvPr>
          <p:cNvSpPr/>
          <p:nvPr/>
        </p:nvSpPr>
        <p:spPr>
          <a:xfrm>
            <a:off x="7045569" y="1394832"/>
            <a:ext cx="4466481" cy="3868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34AF3EAE-D9DE-4E88-BA04-AE06968DEED2}"/>
              </a:ext>
            </a:extLst>
          </p:cNvPr>
          <p:cNvSpPr/>
          <p:nvPr/>
        </p:nvSpPr>
        <p:spPr>
          <a:xfrm>
            <a:off x="3091303" y="2538546"/>
            <a:ext cx="774115" cy="641073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7B8541-2958-413B-AF14-FFCB819EAE91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022165-6BDF-4918-98C8-38FB5B361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3B10BB-6204-4B0F-A2C1-FEB1AB0F8899}"/>
              </a:ext>
            </a:extLst>
          </p:cNvPr>
          <p:cNvSpPr txBox="1"/>
          <p:nvPr/>
        </p:nvSpPr>
        <p:spPr>
          <a:xfrm>
            <a:off x="6668959" y="4620126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본문 내용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, (</a:t>
            </a:r>
            <a:r>
              <a:rPr lang="ko-KR" altLang="en-US" dirty="0"/>
              <a:t>댓글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태그 링크</a:t>
            </a:r>
            <a:r>
              <a:rPr lang="en-US" altLang="ko-KR" dirty="0"/>
              <a:t>: 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</a:p>
          <a:p>
            <a:r>
              <a:rPr lang="ko-KR" altLang="en-US" dirty="0"/>
              <a:t>분류 링크</a:t>
            </a:r>
            <a:r>
              <a:rPr lang="en-US" altLang="ko-KR" dirty="0"/>
              <a:t>: </a:t>
            </a:r>
            <a:r>
              <a:rPr lang="ko-KR" altLang="en-US" dirty="0"/>
              <a:t>슬라이드 </a:t>
            </a:r>
            <a:r>
              <a:rPr lang="en-US" altLang="ko-KR" dirty="0"/>
              <a:t>7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E984B4-120A-43F8-A87E-8A50D815CFD6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12395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Tag:</a:t>
            </a:r>
            <a:r>
              <a:rPr lang="ko-KR" altLang="en-US" dirty="0"/>
              <a:t> </a:t>
            </a:r>
            <a:r>
              <a:rPr lang="ko-KR" altLang="en-US" dirty="0" err="1"/>
              <a:t>슈퍼마리오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 </a:t>
            </a:r>
            <a:r>
              <a:rPr lang="en-US" altLang="ko-KR" dirty="0"/>
              <a:t>1 - </a:t>
            </a:r>
            <a:r>
              <a:rPr lang="ko-KR" altLang="en-US" dirty="0"/>
              <a:t>용현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개론 </a:t>
            </a:r>
            <a:r>
              <a:rPr lang="en-US" altLang="ko-KR" dirty="0"/>
              <a:t>- </a:t>
            </a:r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25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99591-0C2E-455E-84E1-E8CB957EF81F}"/>
              </a:ext>
            </a:extLst>
          </p:cNvPr>
          <p:cNvSpPr txBox="1"/>
          <p:nvPr/>
        </p:nvSpPr>
        <p:spPr>
          <a:xfrm>
            <a:off x="6336632" y="552450"/>
            <a:ext cx="1107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사이트명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EB0699-E664-496C-B3DF-098CE14F70B7}"/>
              </a:ext>
            </a:extLst>
          </p:cNvPr>
          <p:cNvCxnSpPr/>
          <p:nvPr/>
        </p:nvCxnSpPr>
        <p:spPr>
          <a:xfrm>
            <a:off x="227797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0A86E1-E613-4611-B52A-E50F01CAE133}"/>
              </a:ext>
            </a:extLst>
          </p:cNvPr>
          <p:cNvSpPr/>
          <p:nvPr/>
        </p:nvSpPr>
        <p:spPr>
          <a:xfrm>
            <a:off x="304800" y="921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용현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5C90A3-B439-4A57-9314-D2822C057442}"/>
              </a:ext>
            </a:extLst>
          </p:cNvPr>
          <p:cNvSpPr/>
          <p:nvPr/>
        </p:nvSpPr>
        <p:spPr>
          <a:xfrm>
            <a:off x="304800" y="2325466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혜빈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607F0-79D0-4C91-A95D-B24C9A53AD89}"/>
              </a:ext>
            </a:extLst>
          </p:cNvPr>
          <p:cNvSpPr/>
          <p:nvPr/>
        </p:nvSpPr>
        <p:spPr>
          <a:xfrm>
            <a:off x="304800" y="3729150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5830A-78F2-4951-BD27-57C7EC0A6680}"/>
              </a:ext>
            </a:extLst>
          </p:cNvPr>
          <p:cNvSpPr/>
          <p:nvPr/>
        </p:nvSpPr>
        <p:spPr>
          <a:xfrm>
            <a:off x="304800" y="5112782"/>
            <a:ext cx="1588168" cy="89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71523-C22C-4A96-B377-D8E0774C77F7}"/>
              </a:ext>
            </a:extLst>
          </p:cNvPr>
          <p:cNvSpPr txBox="1"/>
          <p:nvPr/>
        </p:nvSpPr>
        <p:spPr>
          <a:xfrm>
            <a:off x="1436887" y="26677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숨기는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F8FFE-76A2-4B7F-9FFB-BC8377F249AD}"/>
              </a:ext>
            </a:extLst>
          </p:cNvPr>
          <p:cNvSpPr txBox="1"/>
          <p:nvPr/>
        </p:nvSpPr>
        <p:spPr>
          <a:xfrm>
            <a:off x="2662991" y="1182604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Category:</a:t>
            </a:r>
            <a:r>
              <a:rPr lang="ko-KR" altLang="en-US" dirty="0"/>
              <a:t> 게임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B08FF-87B5-45FA-A2CA-9F1D706B97F6}"/>
              </a:ext>
            </a:extLst>
          </p:cNvPr>
          <p:cNvSpPr/>
          <p:nvPr/>
        </p:nvSpPr>
        <p:spPr>
          <a:xfrm>
            <a:off x="3141785" y="2098431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슈퍼마리오</a:t>
            </a:r>
            <a:r>
              <a:rPr lang="ko-KR" altLang="en-US" dirty="0"/>
              <a:t> 공략 </a:t>
            </a:r>
            <a:r>
              <a:rPr lang="en-US" altLang="ko-KR" dirty="0"/>
              <a:t>1 - </a:t>
            </a:r>
            <a:r>
              <a:rPr lang="ko-KR" altLang="en-US" dirty="0"/>
              <a:t>용현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2CA537-EE42-4BE1-8779-33B1A7E3E32B}"/>
              </a:ext>
            </a:extLst>
          </p:cNvPr>
          <p:cNvSpPr/>
          <p:nvPr/>
        </p:nvSpPr>
        <p:spPr>
          <a:xfrm>
            <a:off x="6096000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슈퍼 </a:t>
            </a:r>
            <a:r>
              <a:rPr lang="ko-KR" altLang="en-US" dirty="0" err="1"/>
              <a:t>마리오</a:t>
            </a:r>
            <a:r>
              <a:rPr lang="ko-KR" altLang="en-US" dirty="0"/>
              <a:t> 개론 </a:t>
            </a:r>
            <a:r>
              <a:rPr lang="en-US" altLang="ko-KR" dirty="0"/>
              <a:t>- </a:t>
            </a:r>
            <a:r>
              <a:rPr lang="ko-KR" altLang="en-US" dirty="0" err="1"/>
              <a:t>광완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7F8996-D4EB-48C2-97EE-8DD1D4AAAB9A}"/>
              </a:ext>
            </a:extLst>
          </p:cNvPr>
          <p:cNvSpPr/>
          <p:nvPr/>
        </p:nvSpPr>
        <p:spPr>
          <a:xfrm>
            <a:off x="9203089" y="2092569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디아블로 공략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EBD4A5-BE9B-4ACE-96AB-D0B5CFEC2A6A}"/>
              </a:ext>
            </a:extLst>
          </p:cNvPr>
          <p:cNvSpPr/>
          <p:nvPr/>
        </p:nvSpPr>
        <p:spPr>
          <a:xfrm>
            <a:off x="3141784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E18B09-5B6F-4800-9D6E-3BBDF51912E9}"/>
              </a:ext>
            </a:extLst>
          </p:cNvPr>
          <p:cNvSpPr/>
          <p:nvPr/>
        </p:nvSpPr>
        <p:spPr>
          <a:xfrm>
            <a:off x="6121540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D7F92A-9A80-4AD4-B4FF-FD9A4DBFF885}"/>
              </a:ext>
            </a:extLst>
          </p:cNvPr>
          <p:cNvSpPr/>
          <p:nvPr/>
        </p:nvSpPr>
        <p:spPr>
          <a:xfrm>
            <a:off x="9203089" y="4139673"/>
            <a:ext cx="1887405" cy="15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AAC7C-A23C-45A1-8F6A-EBCCB67DD534}"/>
              </a:ext>
            </a:extLst>
          </p:cNvPr>
          <p:cNvSpPr txBox="1"/>
          <p:nvPr/>
        </p:nvSpPr>
        <p:spPr>
          <a:xfrm>
            <a:off x="6890630" y="18311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홈페이지 링크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B75EBA1-26D6-46E2-8880-BDC0DC303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1" y="188466"/>
            <a:ext cx="490735" cy="49073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03C1A0-45D6-4645-8887-979D99CEC6EF}"/>
              </a:ext>
            </a:extLst>
          </p:cNvPr>
          <p:cNvSpPr/>
          <p:nvPr/>
        </p:nvSpPr>
        <p:spPr>
          <a:xfrm>
            <a:off x="8736387" y="367784"/>
            <a:ext cx="2355267" cy="578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968695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204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</dc:creator>
  <cp:lastModifiedBy>KW</cp:lastModifiedBy>
  <cp:revision>16</cp:revision>
  <dcterms:created xsi:type="dcterms:W3CDTF">2021-02-02T05:23:55Z</dcterms:created>
  <dcterms:modified xsi:type="dcterms:W3CDTF">2021-02-04T06:53:56Z</dcterms:modified>
</cp:coreProperties>
</file>