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16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4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6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21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9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1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7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5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6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194870" y="224248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024990" y="2650839"/>
            <a:ext cx="6157375" cy="777485"/>
            <a:chOff x="942365" y="377872"/>
            <a:chExt cx="3514207" cy="443736"/>
          </a:xfrm>
        </p:grpSpPr>
        <p:sp>
          <p:nvSpPr>
            <p:cNvPr id="7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PPT PRESENTATION </a:t>
              </a: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xmlns="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188887" y="3635264"/>
            <a:ext cx="1990630" cy="24750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경영학과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201234567 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조땡</a:t>
            </a:r>
            <a:endParaRPr lang="ko-KR" altLang="en-US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p1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PPT PRESENTATION 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0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0866" y="1134208"/>
            <a:ext cx="11459311" cy="5521812"/>
            <a:chOff x="370866" y="1134208"/>
            <a:chExt cx="11459311" cy="5521812"/>
          </a:xfrm>
        </p:grpSpPr>
        <p:sp>
          <p:nvSpPr>
            <p:cNvPr id="19" name="직사각형 18"/>
            <p:cNvSpPr/>
            <p:nvPr/>
          </p:nvSpPr>
          <p:spPr>
            <a:xfrm>
              <a:off x="552855" y="1237028"/>
              <a:ext cx="11277322" cy="54189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0866" y="1134208"/>
              <a:ext cx="11366222" cy="5418992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14372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xmlns="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691476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6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29790" y="2082029"/>
            <a:ext cx="2476464" cy="2476464"/>
          </a:xfrm>
          <a:prstGeom prst="ellipse">
            <a:avLst/>
          </a:prstGeom>
          <a:solidFill>
            <a:srgbClr val="B38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179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134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229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66067" y="2082029"/>
            <a:ext cx="2476464" cy="2476464"/>
          </a:xfrm>
          <a:prstGeom prst="ellipse">
            <a:avLst/>
          </a:prstGeom>
          <a:solidFill>
            <a:srgbClr val="FB9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251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157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155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7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2020-11-20T02:05:44Z</dcterms:created>
  <dcterms:modified xsi:type="dcterms:W3CDTF">2020-11-20T02:05:56Z</dcterms:modified>
</cp:coreProperties>
</file>