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3E5-37BC-4FF1-B7F8-D06C6DD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575A2-DE59-4C4C-B986-FF77993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EA2D2-C082-4B2E-BDC7-B9DF06F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F842-C49B-476E-848B-F4480306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F17A-2900-4A46-86E0-E849279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21C2-6CCB-413F-A678-CB7F772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17295-4063-41B9-96AE-0F0D9478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91F7B-A870-4C1F-BE5D-DC8A8A8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3C26E-F6D6-4788-95E1-E04BD82E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172DC-E861-433E-BA56-D7CD0D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5777B-9143-486D-9939-925B875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96272-91C3-47F5-8B1A-D75AB09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8DE2-8CBB-4F0F-A4B9-BAEAA44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6F97-0210-4C27-912D-6BB4A30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2F5E-7FFA-41B7-BD94-119CA5E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187-0ED0-4662-B888-F25BEF8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E4B20-2421-4FB7-AFCF-F79DA968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E0A8-E85E-4140-9851-9CE88C5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863D6-D254-420F-B6FC-E950696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1093-4A57-4F3D-9550-331B13E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5416-82BE-417D-9A48-BE4AA0B0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71DB3-72FB-4852-ACE4-8E7F63E9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65FC-686F-48DE-99D6-0DE5DCE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191E4-D592-4A45-8DAA-C8A4625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DF22E-4577-4D92-A9C8-DCDE87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268E-24ED-4D0D-8BC1-3BA3B15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3282-683B-42EF-92F2-D2492E60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552C3-FDCB-4D0E-8429-2121E557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A6DDD-3102-43DF-8D6E-2AB79F8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634DD-6F9E-47F6-8944-B99512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91855-B341-45A6-BA5F-0545D69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6F57-A321-4E09-A06C-AA6231B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A3B48-5042-448A-ACF4-335FE8A4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F6591-79AA-4485-BD52-6EC5D8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6297A-CE21-4217-BE4F-5865D415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F42BB-7174-473F-9133-73E8BA4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20FA9-F968-4B17-B14A-ACDAF54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FB8CB-019F-4843-ADC9-28D15750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276D2-64A6-4B74-A7D0-DCA741C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79E4-DAF4-46B1-B7A1-04258F55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1DDD2-D49B-45B8-B811-D767B3E3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CEF80-0035-48B7-AF23-A719D76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12E1F-B89A-4541-98DE-E083909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B0E1E-AA4A-4DD5-A4F3-0AD182E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4D937-C467-4950-88FD-3DA697F3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82778-69FB-45FB-8E11-9EB2D9C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B0C4-A5CA-4349-9134-3268464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E165D-F1C1-45AD-9A7C-C98BDFEC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B8A8A-CF3D-47BB-9965-58B263DB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85395-5260-40D2-B61F-594AFEB3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84B5-DE51-446B-852F-F39536A2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C67A-F41A-48D5-A191-C29AB80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E89D-6647-4C5C-A947-902597E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DF897-AA1F-49B5-B78F-0326C718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D4DD8-4C89-49AA-BA43-8965213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071E0-F16F-48D8-A632-AD29623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6E44F-8F36-41A6-8CB9-A7B87DC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CB7B-64BD-4BCB-B56F-3E8F336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72FFF-2113-427E-885D-66893D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E20C-8AAB-4101-8708-E824AB13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E73B-1666-4430-AE37-45022908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3BB2-D087-4C0E-9990-F5E5386B299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EC4D-49ED-4068-AA3D-7E902F88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7383-71A3-468B-B3CB-F116827D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CBD3A1-FD62-4EA3-8798-2A6BEBF0B4CB}"/>
              </a:ext>
            </a:extLst>
          </p:cNvPr>
          <p:cNvSpPr/>
          <p:nvPr/>
        </p:nvSpPr>
        <p:spPr>
          <a:xfrm>
            <a:off x="3176337" y="1491916"/>
            <a:ext cx="7844573" cy="31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95E05-C74B-46ED-B744-ECEB7F3A7BAC}"/>
              </a:ext>
            </a:extLst>
          </p:cNvPr>
          <p:cNvSpPr txBox="1"/>
          <p:nvPr/>
        </p:nvSpPr>
        <p:spPr>
          <a:xfrm>
            <a:off x="3367848" y="4744783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9D6B0-A81E-4066-A918-5F9949DAF38B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30D1E6-7930-4A3B-A8B0-E5E5437CD345}"/>
              </a:ext>
            </a:extLst>
          </p:cNvPr>
          <p:cNvSpPr/>
          <p:nvPr/>
        </p:nvSpPr>
        <p:spPr>
          <a:xfrm>
            <a:off x="3974123" y="5474677"/>
            <a:ext cx="6693871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게시글</a:t>
            </a:r>
            <a:r>
              <a:rPr lang="en-US" altLang="ko-KR" dirty="0"/>
              <a:t>, </a:t>
            </a:r>
            <a:r>
              <a:rPr lang="ko-KR" altLang="en-US" dirty="0"/>
              <a:t>가져올 수 있는 것 중에 좋은 거</a:t>
            </a:r>
            <a:r>
              <a:rPr lang="en-US" altLang="ko-KR" dirty="0"/>
              <a:t>, </a:t>
            </a:r>
            <a:r>
              <a:rPr lang="ko-KR" altLang="en-US" dirty="0"/>
              <a:t>짧은 글 혹은 제목과 본문이 나뉜 긴 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69CDB8-7700-484A-81E9-017304F4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8791E-233F-448C-A6EF-239A066A491A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644549-E912-495B-BA40-080215A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99197"/>
            <a:ext cx="339880" cy="339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35DA64-E6D8-43C6-A78B-451361515D12}"/>
              </a:ext>
            </a:extLst>
          </p:cNvPr>
          <p:cNvSpPr txBox="1"/>
          <p:nvPr/>
        </p:nvSpPr>
        <p:spPr>
          <a:xfrm>
            <a:off x="9247412" y="957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검색바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4164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003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8D1BAA-CD65-4DAD-AE53-226A154DB2B3}"/>
              </a:ext>
            </a:extLst>
          </p:cNvPr>
          <p:cNvSpPr/>
          <p:nvPr/>
        </p:nvSpPr>
        <p:spPr>
          <a:xfrm>
            <a:off x="3575538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BADF6-C75C-434C-BA09-85A9824DEB58}"/>
              </a:ext>
            </a:extLst>
          </p:cNvPr>
          <p:cNvSpPr/>
          <p:nvPr/>
        </p:nvSpPr>
        <p:spPr>
          <a:xfrm>
            <a:off x="6260129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94160-D3E0-4139-AA87-34C606A4B347}"/>
              </a:ext>
            </a:extLst>
          </p:cNvPr>
          <p:cNvSpPr/>
          <p:nvPr/>
        </p:nvSpPr>
        <p:spPr>
          <a:xfrm>
            <a:off x="9085385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83C25-42B8-4FEB-BB7A-1E5416A02BFD}"/>
              </a:ext>
            </a:extLst>
          </p:cNvPr>
          <p:cNvSpPr/>
          <p:nvPr/>
        </p:nvSpPr>
        <p:spPr>
          <a:xfrm>
            <a:off x="3548084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87B07-B1A8-4081-806C-6A58F941169B}"/>
              </a:ext>
            </a:extLst>
          </p:cNvPr>
          <p:cNvSpPr/>
          <p:nvPr/>
        </p:nvSpPr>
        <p:spPr>
          <a:xfrm>
            <a:off x="6342660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AB4F2-4257-4275-943E-4CD132DCEC4B}"/>
              </a:ext>
            </a:extLst>
          </p:cNvPr>
          <p:cNvSpPr/>
          <p:nvPr/>
        </p:nvSpPr>
        <p:spPr>
          <a:xfrm>
            <a:off x="9143101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478D-94F4-4604-B113-F4CDC0C26334}"/>
              </a:ext>
            </a:extLst>
          </p:cNvPr>
          <p:cNvSpPr txBox="1"/>
          <p:nvPr/>
        </p:nvSpPr>
        <p:spPr>
          <a:xfrm>
            <a:off x="2820326" y="82061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  <a:r>
              <a:rPr lang="en-US" altLang="ko-KR" dirty="0"/>
              <a:t>\</a:t>
            </a:r>
            <a:r>
              <a:rPr lang="ko-KR" altLang="en-US" dirty="0"/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A2D82-EB54-4AEE-9E8E-54D7FC539D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7B0F93-767C-41F3-8D4A-91405AEB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BD0F2E-92A3-4EBE-A01E-36DC78A5410D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1B4F6-C84D-417B-983F-B33EB42066CA}"/>
              </a:ext>
            </a:extLst>
          </p:cNvPr>
          <p:cNvSpPr txBox="1"/>
          <p:nvPr/>
        </p:nvSpPr>
        <p:spPr>
          <a:xfrm>
            <a:off x="9085385" y="36576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남으면 </a:t>
            </a:r>
            <a:r>
              <a:rPr lang="ko-KR" altLang="en-US" dirty="0" err="1"/>
              <a:t>비밀글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9397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177984-7F2C-4B0B-8988-94B2652A007C}"/>
              </a:ext>
            </a:extLst>
          </p:cNvPr>
          <p:cNvSpPr/>
          <p:nvPr/>
        </p:nvSpPr>
        <p:spPr>
          <a:xfrm>
            <a:off x="4958861" y="1670600"/>
            <a:ext cx="4103074" cy="23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E94F9-02C0-4D69-BB3C-9A174A9DB5DF}"/>
              </a:ext>
            </a:extLst>
          </p:cNvPr>
          <p:cNvSpPr txBox="1"/>
          <p:nvPr/>
        </p:nvSpPr>
        <p:spPr>
          <a:xfrm>
            <a:off x="4813702" y="11826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슬라이드가 넘어가거나</a:t>
            </a:r>
            <a:r>
              <a:rPr lang="en-US" altLang="ko-KR" dirty="0"/>
              <a:t>,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662991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23A19-7CC2-4E2A-8966-428802F540DC}"/>
              </a:ext>
            </a:extLst>
          </p:cNvPr>
          <p:cNvSpPr/>
          <p:nvPr/>
        </p:nvSpPr>
        <p:spPr>
          <a:xfrm>
            <a:off x="4525115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0D498-B418-4730-8B1B-4E329EF5D7A2}"/>
              </a:ext>
            </a:extLst>
          </p:cNvPr>
          <p:cNvSpPr/>
          <p:nvPr/>
        </p:nvSpPr>
        <p:spPr>
          <a:xfrm>
            <a:off x="6387239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2853C-B6C5-4049-AC53-5BC7BEABD544}"/>
              </a:ext>
            </a:extLst>
          </p:cNvPr>
          <p:cNvSpPr/>
          <p:nvPr/>
        </p:nvSpPr>
        <p:spPr>
          <a:xfrm>
            <a:off x="8276493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E6DD7-45EB-4B74-BB31-98B6AAEFB49B}"/>
              </a:ext>
            </a:extLst>
          </p:cNvPr>
          <p:cNvSpPr/>
          <p:nvPr/>
        </p:nvSpPr>
        <p:spPr>
          <a:xfrm>
            <a:off x="10236086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A25E1-993C-43A9-883E-4D714BFBBC1F}"/>
              </a:ext>
            </a:extLst>
          </p:cNvPr>
          <p:cNvSpPr txBox="1"/>
          <p:nvPr/>
        </p:nvSpPr>
        <p:spPr>
          <a:xfrm>
            <a:off x="3448433" y="6264580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누르거나 하면 세부 내용이 아래에 표시되는 걸 찾거나</a:t>
            </a:r>
            <a:r>
              <a:rPr lang="en-US" altLang="ko-KR" dirty="0"/>
              <a:t>, </a:t>
            </a:r>
            <a:r>
              <a:rPr lang="ko-KR" altLang="en-US" dirty="0"/>
              <a:t>아니면 페이지 새로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7E06E8BC-9BC2-4FBF-B698-FF74CD71EC32}"/>
              </a:ext>
            </a:extLst>
          </p:cNvPr>
          <p:cNvSpPr/>
          <p:nvPr/>
        </p:nvSpPr>
        <p:spPr>
          <a:xfrm>
            <a:off x="3172940" y="5055698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69EB-A24C-4D26-B49D-8194A5BFD14E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17333-C93C-47B8-942D-91F99230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B93D5C-85AA-4F80-95D4-28C32988D122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820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885730" y="1400748"/>
            <a:ext cx="3552089" cy="30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CDDC5-0F36-4FEA-A317-392B8C32198E}"/>
              </a:ext>
            </a:extLst>
          </p:cNvPr>
          <p:cNvSpPr txBox="1"/>
          <p:nvPr/>
        </p:nvSpPr>
        <p:spPr>
          <a:xfrm>
            <a:off x="7256585" y="1723292"/>
            <a:ext cx="39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7CBABE-C0BD-4996-A910-33973C285315}"/>
              </a:ext>
            </a:extLst>
          </p:cNvPr>
          <p:cNvSpPr/>
          <p:nvPr/>
        </p:nvSpPr>
        <p:spPr>
          <a:xfrm>
            <a:off x="7045569" y="1394832"/>
            <a:ext cx="4466481" cy="386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34AF3EAE-D9DE-4E88-BA04-AE06968DEED2}"/>
              </a:ext>
            </a:extLst>
          </p:cNvPr>
          <p:cNvSpPr/>
          <p:nvPr/>
        </p:nvSpPr>
        <p:spPr>
          <a:xfrm>
            <a:off x="3984921" y="2268382"/>
            <a:ext cx="1126341" cy="1160618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B8541-2958-413B-AF14-FFCB819EAE91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022165-6BDF-4918-98C8-38FB5B36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3B10BB-6204-4B0F-A2C1-FEB1AB0F8899}"/>
              </a:ext>
            </a:extLst>
          </p:cNvPr>
          <p:cNvSpPr txBox="1"/>
          <p:nvPr/>
        </p:nvSpPr>
        <p:spPr>
          <a:xfrm>
            <a:off x="6668959" y="4620126"/>
            <a:ext cx="521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 내용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E984B4-120A-43F8-A87E-8A50D815CFD6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2395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108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</dc:creator>
  <cp:lastModifiedBy>KW</cp:lastModifiedBy>
  <cp:revision>5</cp:revision>
  <dcterms:created xsi:type="dcterms:W3CDTF">2021-02-02T05:23:55Z</dcterms:created>
  <dcterms:modified xsi:type="dcterms:W3CDTF">2021-02-02T08:42:45Z</dcterms:modified>
</cp:coreProperties>
</file>