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7"/>
    <p:restoredTop sz="94648"/>
  </p:normalViewPr>
  <p:slideViewPr>
    <p:cSldViewPr snapToGrid="0" snapToObjects="1" showGuides="1">
      <p:cViewPr varScale="1">
        <p:scale>
          <a:sx n="187" d="100"/>
          <a:sy n="187" d="100"/>
        </p:scale>
        <p:origin x="163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D6D3-E45D-EA46-BAB1-EE6C07ED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7D1B4-A89A-2C4B-B2A7-E56E4C534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C273-9F5A-6C43-9DE0-1E5D4B39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EE8B-1AA0-1541-B061-9380E0F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3E93-0F1C-AB47-A2FB-01A1B4CA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FA0C-7985-1E4F-A865-4310760A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794C8-060B-AB4D-8263-F3291193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6D82-D01B-0D40-8ECA-D68C2511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93E9-9B79-3B4C-988E-435DE935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4B73-3E3C-DC4F-B63E-B73084E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C7421-734E-3443-A54C-9426A4B48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45610-C5AA-6941-A943-E44881AB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7B65-217A-0644-BEAD-1F3C3692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4A11-63DB-CB4B-AE97-0CFFCA7C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D13A-212D-A94B-8A85-272B74B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65B-329A-3C46-9F76-137A60B1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F0DE-40F7-8C46-8543-9E22CFB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31FD-9F01-074E-9CE8-17F15DD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1D93-68EC-2E49-BC22-64C39752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ABB6-AA8F-E14D-A98E-F22CB329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7A5B-CCA8-1A48-83C4-01DF8FC8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D5E7-0A03-3A4C-9E43-6FAB3BB0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3D7E-2CA6-2B4D-AB47-E566D6C8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52DD-7361-D84F-BD9C-93299B2C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19A9-DCF3-FD45-91C6-E465D69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CA70-60DB-5644-BF52-714C94F1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155C-F809-DD4B-ACAF-D8EA9F84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D54F-2E7C-DE46-A0DB-D43F1EC5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B17B-B04A-E343-9C29-2E7D3ED1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5DE1-760D-6F4C-94AC-1185ADA0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610A-5495-8B44-97B8-74B44C5D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6A19-6C1E-5746-B1BA-A421F265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704B-948B-1842-A0D8-E300FCF4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69C72-AF6A-A94E-B30B-5DD66C9C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C6A0C-C994-5348-9E22-7D4E075BF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78468-2866-4D4A-A583-8D5D6FF80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9246F-BCEC-DE42-8753-C8F2416C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9D0E4-C383-1D4B-A410-BB3FE81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51F02-9C45-DF47-AA95-A1AB0B8F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DC52-8375-834F-95BC-838452EF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D360B-6CDB-7D44-9397-C46BBBA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3B38-27F5-8B44-9280-0FF2F6E8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72658-B9DC-AC4E-9D09-9183BA3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99F02-923B-554A-9EFF-C8EB7222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98-16C7-F948-B6EF-539750D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839D2-493D-0849-992B-92C2DDA5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1EEC-3C6A-3641-B111-14722A37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9C1D-8052-E34B-9767-D821F2D2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05AB3-08F0-CF44-8915-AA53190B3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A6493-C0FB-AD4D-9F8C-EEA894E4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C823-37AA-6649-8A1F-195DF863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8133-EB3E-324E-805D-0DAE672C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FFD9-B532-6344-96E0-08C668E6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C2755-F293-2944-9A37-73D02BB76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2EE6-9664-574E-9907-9CCCDA28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C7290-5CE2-4F40-8783-78D9516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641E-0CF6-4F4F-B06A-35043C07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93347-2DBE-5D45-99E4-9C23338B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4A7CB-0C36-B746-8D8B-DDFE8494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05FD-43A8-CB40-BB34-9BE965CE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3AB2-4615-A54C-BD3E-92C2BE51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58BF-5E11-B540-800E-E1C4CE26844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3FE4-C3E6-D648-93F0-0131A8FC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3B8D-D503-B247-8F29-56E0B60B0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2494-FBAC-7043-BA59-67DC7A1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B593B9C-F6C8-B44F-B9C0-0A37A45E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01" y="230304"/>
            <a:ext cx="6948560" cy="52330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CECF51-C515-814D-A35B-A6C29E937FD4}"/>
              </a:ext>
            </a:extLst>
          </p:cNvPr>
          <p:cNvCxnSpPr/>
          <p:nvPr/>
        </p:nvCxnSpPr>
        <p:spPr>
          <a:xfrm>
            <a:off x="4164556" y="325443"/>
            <a:ext cx="0" cy="445443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F12307-5D44-4F45-9B07-91DCB4FBD04E}"/>
              </a:ext>
            </a:extLst>
          </p:cNvPr>
          <p:cNvCxnSpPr/>
          <p:nvPr/>
        </p:nvCxnSpPr>
        <p:spPr>
          <a:xfrm>
            <a:off x="4658650" y="333692"/>
            <a:ext cx="0" cy="445443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1B6A4D-88B6-4342-AD57-66A04A674A90}"/>
              </a:ext>
            </a:extLst>
          </p:cNvPr>
          <p:cNvSpPr/>
          <p:nvPr/>
        </p:nvSpPr>
        <p:spPr>
          <a:xfrm>
            <a:off x="4112776" y="3869868"/>
            <a:ext cx="594766" cy="912514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177">
            <a:extLst>
              <a:ext uri="{FF2B5EF4-FFF2-40B4-BE49-F238E27FC236}">
                <a16:creationId xmlns:a16="http://schemas.microsoft.com/office/drawing/2014/main" id="{5FE96FB2-2CCD-9C4E-854A-AA0EEB466105}"/>
              </a:ext>
            </a:extLst>
          </p:cNvPr>
          <p:cNvSpPr/>
          <p:nvPr/>
        </p:nvSpPr>
        <p:spPr>
          <a:xfrm>
            <a:off x="3887937" y="4211347"/>
            <a:ext cx="230025" cy="225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b</a:t>
            </a:r>
            <a:endParaRPr kumimoji="1" lang="ko-KR" alt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0AC350-1D4B-B14A-92E7-DEC934F75C34}"/>
              </a:ext>
            </a:extLst>
          </p:cNvPr>
          <p:cNvSpPr/>
          <p:nvPr/>
        </p:nvSpPr>
        <p:spPr>
          <a:xfrm>
            <a:off x="4115057" y="318003"/>
            <a:ext cx="594766" cy="912514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77">
            <a:extLst>
              <a:ext uri="{FF2B5EF4-FFF2-40B4-BE49-F238E27FC236}">
                <a16:creationId xmlns:a16="http://schemas.microsoft.com/office/drawing/2014/main" id="{DAAEF515-7152-BB4D-A353-B843907A8D37}"/>
              </a:ext>
            </a:extLst>
          </p:cNvPr>
          <p:cNvSpPr/>
          <p:nvPr/>
        </p:nvSpPr>
        <p:spPr>
          <a:xfrm>
            <a:off x="3876368" y="757935"/>
            <a:ext cx="230025" cy="225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AF2D6-7183-F74B-BA70-101DB6BE39C0}"/>
              </a:ext>
            </a:extLst>
          </p:cNvPr>
          <p:cNvSpPr txBox="1"/>
          <p:nvPr/>
        </p:nvSpPr>
        <p:spPr>
          <a:xfrm rot="16200000">
            <a:off x="1160338" y="2475503"/>
            <a:ext cx="19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Throughput (MB/sec)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48B99-CE4B-8740-9A72-2C3339638C24}"/>
              </a:ext>
            </a:extLst>
          </p:cNvPr>
          <p:cNvSpPr txBox="1"/>
          <p:nvPr/>
        </p:nvSpPr>
        <p:spPr>
          <a:xfrm>
            <a:off x="5141129" y="5746411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(sec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4861" y="53095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01712" y="53095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9206" y="53095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1800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6700" y="530949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2400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14194" y="53094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51688" y="53095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3600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519347" y="3761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522471" y="9294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22471" y="15449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SSD3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522471" y="216045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SSD4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522471" y="26997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SSD5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522471" y="32839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SSD6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522471" y="39103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SSD7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523430" y="44756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523430" y="504591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7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83D44-73ED-5748-8788-E2A6011F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52" y="190754"/>
            <a:ext cx="7019664" cy="5237041"/>
          </a:xfrm>
          <a:prstGeom prst="rect">
            <a:avLst/>
          </a:prstGeom>
        </p:spPr>
      </p:pic>
      <p:sp>
        <p:nvSpPr>
          <p:cNvPr id="8" name="타원 177">
            <a:extLst>
              <a:ext uri="{FF2B5EF4-FFF2-40B4-BE49-F238E27FC236}">
                <a16:creationId xmlns:a16="http://schemas.microsoft.com/office/drawing/2014/main" id="{A49647F2-DB3D-8E4E-AD8C-53DB168C9FB9}"/>
              </a:ext>
            </a:extLst>
          </p:cNvPr>
          <p:cNvSpPr/>
          <p:nvPr/>
        </p:nvSpPr>
        <p:spPr>
          <a:xfrm>
            <a:off x="4837084" y="4755736"/>
            <a:ext cx="230025" cy="225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a</a:t>
            </a:r>
            <a:endParaRPr kumimoji="1" lang="ko-KR" alt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CB4BC-9CAE-CC4D-BE0E-A60431EACCA2}"/>
              </a:ext>
            </a:extLst>
          </p:cNvPr>
          <p:cNvCxnSpPr>
            <a:cxnSpLocks/>
          </p:cNvCxnSpPr>
          <p:nvPr/>
        </p:nvCxnSpPr>
        <p:spPr>
          <a:xfrm flipH="1">
            <a:off x="4713150" y="4915890"/>
            <a:ext cx="142127" cy="1561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DAF2D6-7183-F74B-BA70-101DB6BE39C0}"/>
              </a:ext>
            </a:extLst>
          </p:cNvPr>
          <p:cNvSpPr txBox="1"/>
          <p:nvPr/>
        </p:nvSpPr>
        <p:spPr>
          <a:xfrm rot="16200000">
            <a:off x="1312752" y="2410188"/>
            <a:ext cx="19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Throughput (MB/sec)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48B99-CE4B-8740-9A72-2C3339638C24}"/>
              </a:ext>
            </a:extLst>
          </p:cNvPr>
          <p:cNvSpPr txBox="1"/>
          <p:nvPr/>
        </p:nvSpPr>
        <p:spPr>
          <a:xfrm>
            <a:off x="5369729" y="568109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(sec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3461" y="52441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0312" y="52441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67806" y="524418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1800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05300" y="52441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2400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2794" y="52441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3000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80288" y="524418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3600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97144" y="3355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00268" y="8889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0268" y="15044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800268" y="21198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SSD4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800268" y="26591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SSD5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800268" y="32434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SSD6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800268" y="38697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SSD7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01227" y="44350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SSD8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801227" y="5005346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63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FAD-D998-8F4E-91BC-62BC5B76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635B3-00FD-3E43-BCC7-86D56263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892" y="1057329"/>
            <a:ext cx="6948560" cy="521142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CECF51-C515-814D-A35B-A6C29E937FD4}"/>
              </a:ext>
            </a:extLst>
          </p:cNvPr>
          <p:cNvCxnSpPr/>
          <p:nvPr/>
        </p:nvCxnSpPr>
        <p:spPr>
          <a:xfrm>
            <a:off x="4583100" y="1131044"/>
            <a:ext cx="0" cy="44544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F12307-5D44-4F45-9B07-91DCB4FBD04E}"/>
              </a:ext>
            </a:extLst>
          </p:cNvPr>
          <p:cNvCxnSpPr/>
          <p:nvPr/>
        </p:nvCxnSpPr>
        <p:spPr>
          <a:xfrm>
            <a:off x="5064837" y="1139293"/>
            <a:ext cx="0" cy="44544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1B6A4D-88B6-4342-AD57-66A04A674A90}"/>
              </a:ext>
            </a:extLst>
          </p:cNvPr>
          <p:cNvSpPr/>
          <p:nvPr/>
        </p:nvSpPr>
        <p:spPr>
          <a:xfrm>
            <a:off x="4532818" y="4675469"/>
            <a:ext cx="594766" cy="912514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177">
            <a:extLst>
              <a:ext uri="{FF2B5EF4-FFF2-40B4-BE49-F238E27FC236}">
                <a16:creationId xmlns:a16="http://schemas.microsoft.com/office/drawing/2014/main" id="{5FE96FB2-2CCD-9C4E-854A-AA0EEB466105}"/>
              </a:ext>
            </a:extLst>
          </p:cNvPr>
          <p:cNvSpPr/>
          <p:nvPr/>
        </p:nvSpPr>
        <p:spPr>
          <a:xfrm>
            <a:off x="4335689" y="4975383"/>
            <a:ext cx="230025" cy="225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a</a:t>
            </a:r>
            <a:endParaRPr kumimoji="1" lang="ko-KR" alt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0AC350-1D4B-B14A-92E7-DEC934F75C34}"/>
              </a:ext>
            </a:extLst>
          </p:cNvPr>
          <p:cNvSpPr/>
          <p:nvPr/>
        </p:nvSpPr>
        <p:spPr>
          <a:xfrm>
            <a:off x="4521244" y="1123604"/>
            <a:ext cx="594766" cy="912514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77">
            <a:extLst>
              <a:ext uri="{FF2B5EF4-FFF2-40B4-BE49-F238E27FC236}">
                <a16:creationId xmlns:a16="http://schemas.microsoft.com/office/drawing/2014/main" id="{DAAEF515-7152-BB4D-A353-B843907A8D37}"/>
              </a:ext>
            </a:extLst>
          </p:cNvPr>
          <p:cNvSpPr/>
          <p:nvPr/>
        </p:nvSpPr>
        <p:spPr>
          <a:xfrm>
            <a:off x="4365684" y="1563536"/>
            <a:ext cx="230025" cy="225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b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AF2D6-7183-F74B-BA70-101DB6BE39C0}"/>
              </a:ext>
            </a:extLst>
          </p:cNvPr>
          <p:cNvSpPr txBox="1"/>
          <p:nvPr/>
        </p:nvSpPr>
        <p:spPr>
          <a:xfrm rot="16200000">
            <a:off x="1665381" y="3281104"/>
            <a:ext cx="19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Throughput (MB/sec)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48B99-CE4B-8740-9A72-2C3339638C24}"/>
              </a:ext>
            </a:extLst>
          </p:cNvPr>
          <p:cNvSpPr txBox="1"/>
          <p:nvPr/>
        </p:nvSpPr>
        <p:spPr>
          <a:xfrm>
            <a:off x="5335045" y="617237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 (Sec)</a:t>
            </a:r>
          </a:p>
        </p:txBody>
      </p:sp>
    </p:spTree>
    <p:extLst>
      <p:ext uri="{BB962C8B-B14F-4D97-AF65-F5344CB8AC3E}">
        <p14:creationId xmlns:p14="http://schemas.microsoft.com/office/powerpoint/2010/main" val="143214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261F2B-568E-6042-B382-A7E635EE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18" y="1025214"/>
            <a:ext cx="7020158" cy="5265119"/>
          </a:xfrm>
        </p:spPr>
      </p:pic>
      <p:sp>
        <p:nvSpPr>
          <p:cNvPr id="8" name="타원 177">
            <a:extLst>
              <a:ext uri="{FF2B5EF4-FFF2-40B4-BE49-F238E27FC236}">
                <a16:creationId xmlns:a16="http://schemas.microsoft.com/office/drawing/2014/main" id="{A49647F2-DB3D-8E4E-AD8C-53DB168C9FB9}"/>
              </a:ext>
            </a:extLst>
          </p:cNvPr>
          <p:cNvSpPr/>
          <p:nvPr/>
        </p:nvSpPr>
        <p:spPr>
          <a:xfrm>
            <a:off x="4941733" y="5589480"/>
            <a:ext cx="230025" cy="225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c</a:t>
            </a:r>
            <a:endParaRPr kumimoji="1" lang="ko-KR" alt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CB4BC-9CAE-CC4D-BE0E-A60431EACCA2}"/>
              </a:ext>
            </a:extLst>
          </p:cNvPr>
          <p:cNvCxnSpPr>
            <a:cxnSpLocks/>
          </p:cNvCxnSpPr>
          <p:nvPr/>
        </p:nvCxnSpPr>
        <p:spPr>
          <a:xfrm flipH="1">
            <a:off x="4900927" y="5709376"/>
            <a:ext cx="65381" cy="224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14F365-1C7C-2243-B6CA-583FD6405D16}"/>
              </a:ext>
            </a:extLst>
          </p:cNvPr>
          <p:cNvSpPr txBox="1"/>
          <p:nvPr/>
        </p:nvSpPr>
        <p:spPr>
          <a:xfrm rot="16200000">
            <a:off x="1649052" y="3215788"/>
            <a:ext cx="19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Throughput (MB/sec)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FC208-FA97-344A-9FB3-5497F6F32714}"/>
              </a:ext>
            </a:extLst>
          </p:cNvPr>
          <p:cNvSpPr txBox="1"/>
          <p:nvPr/>
        </p:nvSpPr>
        <p:spPr>
          <a:xfrm>
            <a:off x="5335045" y="617237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 (Sec)</a:t>
            </a:r>
          </a:p>
        </p:txBody>
      </p:sp>
    </p:spTree>
    <p:extLst>
      <p:ext uri="{BB962C8B-B14F-4D97-AF65-F5344CB8AC3E}">
        <p14:creationId xmlns:p14="http://schemas.microsoft.com/office/powerpoint/2010/main" val="413576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68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Jaeho Kim</dc:creator>
  <cp:lastModifiedBy>jung youngdon</cp:lastModifiedBy>
  <cp:revision>18</cp:revision>
  <cp:lastPrinted>2018-09-25T21:54:44Z</cp:lastPrinted>
  <dcterms:created xsi:type="dcterms:W3CDTF">2018-09-25T05:34:33Z</dcterms:created>
  <dcterms:modified xsi:type="dcterms:W3CDTF">2018-09-26T18:36:45Z</dcterms:modified>
</cp:coreProperties>
</file>