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1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llo\Dropbox\swan\swan_graph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llo\Dropbox\swan\swan_grap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llo\Dropbox\swan\swan_graph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llo\Dropbox\swan\swan_graph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llo\Dropbox\swan\swan_graph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llo\Dropbox\swan\swan_graph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llo\Dropbox%20(DataLab)\swan\swan_graph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llo\Dropbox%20(DataLab)\swan\swan_graph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92142827066403"/>
          <c:y val="0.12981814391327359"/>
          <c:w val="0.86039260600446332"/>
          <c:h val="0.563099243782645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New_ycsb!$C$85</c:f>
              <c:strCache>
                <c:ptCount val="1"/>
                <c:pt idx="0">
                  <c:v>Read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New_ycsb!$A$86:$B$101</c:f>
              <c:multiLvlStrCache>
                <c:ptCount val="16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</c:lvl>
                <c:lvl>
                  <c:pt idx="0">
                    <c:v>YCSB-A</c:v>
                  </c:pt>
                  <c:pt idx="4">
                    <c:v>YCSB-B</c:v>
                  </c:pt>
                  <c:pt idx="8">
                    <c:v>YCSB-C</c:v>
                  </c:pt>
                  <c:pt idx="12">
                    <c:v>YCSB-D</c:v>
                  </c:pt>
                </c:lvl>
              </c:multiLvlStrCache>
            </c:multiLvlStrRef>
          </c:cat>
          <c:val>
            <c:numRef>
              <c:f>New_ycsb!$C$86:$C$101</c:f>
              <c:numCache>
                <c:formatCode>General</c:formatCode>
                <c:ptCount val="16"/>
                <c:pt idx="0">
                  <c:v>4.7210000000000001</c:v>
                </c:pt>
                <c:pt idx="1">
                  <c:v>9.35</c:v>
                </c:pt>
                <c:pt idx="2">
                  <c:v>6.3650000000000002</c:v>
                </c:pt>
                <c:pt idx="3">
                  <c:v>6.8230000000000004</c:v>
                </c:pt>
                <c:pt idx="4">
                  <c:v>5.3559999999999999</c:v>
                </c:pt>
                <c:pt idx="5">
                  <c:v>8.1210000000000004</c:v>
                </c:pt>
                <c:pt idx="6">
                  <c:v>5.2290000000000001</c:v>
                </c:pt>
                <c:pt idx="7">
                  <c:v>5.2949999999999999</c:v>
                </c:pt>
                <c:pt idx="8">
                  <c:v>6.7240000000000002</c:v>
                </c:pt>
                <c:pt idx="9">
                  <c:v>9.109</c:v>
                </c:pt>
                <c:pt idx="10">
                  <c:v>9.3729999999999993</c:v>
                </c:pt>
                <c:pt idx="11">
                  <c:v>6.98</c:v>
                </c:pt>
                <c:pt idx="12">
                  <c:v>3.7690000000000001</c:v>
                </c:pt>
                <c:pt idx="13">
                  <c:v>5.4560000000000004</c:v>
                </c:pt>
                <c:pt idx="14">
                  <c:v>4.9269999999999996</c:v>
                </c:pt>
                <c:pt idx="15">
                  <c:v>4.9649999999999999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85-4C24-9B66-B1DCD2B72826}"/>
            </c:ext>
          </c:extLst>
        </c:ser>
        <c:ser>
          <c:idx val="1"/>
          <c:order val="1"/>
          <c:tx>
            <c:strRef>
              <c:f>New_ycsb!$D$85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12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C8C-4494-B44B-0082B73D6C5B}"/>
              </c:ext>
            </c:extLst>
          </c:dPt>
          <c:dPt>
            <c:idx val="13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C8C-4494-B44B-0082B73D6C5B}"/>
              </c:ext>
            </c:extLst>
          </c:dPt>
          <c:dPt>
            <c:idx val="14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CC8C-4494-B44B-0082B73D6C5B}"/>
              </c:ext>
            </c:extLst>
          </c:dPt>
          <c:dPt>
            <c:idx val="15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C8C-4494-B44B-0082B73D6C5B}"/>
              </c:ext>
            </c:extLst>
          </c:dPt>
          <c:cat>
            <c:multiLvlStrRef>
              <c:f>New_ycsb!$A$86:$B$101</c:f>
              <c:multiLvlStrCache>
                <c:ptCount val="16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</c:lvl>
                <c:lvl>
                  <c:pt idx="0">
                    <c:v>YCSB-A</c:v>
                  </c:pt>
                  <c:pt idx="4">
                    <c:v>YCSB-B</c:v>
                  </c:pt>
                  <c:pt idx="8">
                    <c:v>YCSB-C</c:v>
                  </c:pt>
                  <c:pt idx="12">
                    <c:v>YCSB-D</c:v>
                  </c:pt>
                </c:lvl>
              </c:multiLvlStrCache>
            </c:multiLvlStrRef>
          </c:cat>
          <c:val>
            <c:numRef>
              <c:f>New_ycsb!$D$86:$D$101</c:f>
              <c:numCache>
                <c:formatCode>General</c:formatCode>
                <c:ptCount val="16"/>
                <c:pt idx="0">
                  <c:v>40.982999999999997</c:v>
                </c:pt>
                <c:pt idx="1">
                  <c:v>53.314999999999998</c:v>
                </c:pt>
                <c:pt idx="2">
                  <c:v>27.003</c:v>
                </c:pt>
                <c:pt idx="3">
                  <c:v>26.725000000000001</c:v>
                </c:pt>
                <c:pt idx="4">
                  <c:v>9.5090000000000003</c:v>
                </c:pt>
                <c:pt idx="5">
                  <c:v>11.513999999999999</c:v>
                </c:pt>
                <c:pt idx="6">
                  <c:v>8.9359999999999999</c:v>
                </c:pt>
                <c:pt idx="7">
                  <c:v>9.5229999999999997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6.8559999999999999</c:v>
                </c:pt>
                <c:pt idx="13">
                  <c:v>7.0359999999999996</c:v>
                </c:pt>
                <c:pt idx="14">
                  <c:v>7.93</c:v>
                </c:pt>
                <c:pt idx="15">
                  <c:v>10.195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85-4C24-9B66-B1DCD2B728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5750000"/>
        <c:axId val="1035761648"/>
      </c:barChart>
      <c:catAx>
        <c:axId val="103575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444000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5761648"/>
        <c:crosses val="autoZero"/>
        <c:auto val="1"/>
        <c:lblAlgn val="ctr"/>
        <c:lblOffset val="100"/>
        <c:noMultiLvlLbl val="0"/>
      </c:catAx>
      <c:valAx>
        <c:axId val="103576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2400" dirty="0"/>
                  <a:t>99.99th</a:t>
                </a:r>
                <a:r>
                  <a:rPr lang="en-US" altLang="ko-KR" sz="2400" baseline="0" dirty="0"/>
                  <a:t> Latency (</a:t>
                </a:r>
                <a:r>
                  <a:rPr lang="en-US" altLang="ko-KR" sz="2400" baseline="0" dirty="0" err="1"/>
                  <a:t>ms</a:t>
                </a:r>
                <a:r>
                  <a:rPr lang="en-US" altLang="ko-KR" sz="2400" baseline="0" dirty="0"/>
                  <a:t>)</a:t>
                </a:r>
                <a:endParaRPr lang="ko-KR" altLang="en-US" sz="2400" dirty="0"/>
              </a:p>
            </c:rich>
          </c:tx>
          <c:layout>
            <c:manualLayout>
              <c:xMode val="edge"/>
              <c:yMode val="edge"/>
              <c:x val="1.1739037327447039E-2"/>
              <c:y val="0.202253305600950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5750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7444371231838696"/>
          <c:y val="2.5216164017233696E-2"/>
          <c:w val="0.21739391951006123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61819225721785"/>
          <c:y val="6.3431275658874312E-2"/>
          <c:w val="0.86646907808398954"/>
          <c:h val="0.723841498979294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New_ycsb!$C$30</c:f>
              <c:strCache>
                <c:ptCount val="1"/>
                <c:pt idx="0">
                  <c:v>Throughput(ops/sec)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2EC-43E1-94A2-EB998C91D072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EC-43E1-94A2-EB998C91D072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2EC-43E1-94A2-EB998C91D072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2EC-43E1-94A2-EB998C91D072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2EC-43E1-94A2-EB998C91D072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2EC-43E1-94A2-EB998C91D072}"/>
              </c:ext>
            </c:extLst>
          </c:dPt>
          <c:dPt>
            <c:idx val="6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2EC-43E1-94A2-EB998C91D072}"/>
              </c:ext>
            </c:extLst>
          </c:dPt>
          <c:dPt>
            <c:idx val="7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2EC-43E1-94A2-EB998C91D072}"/>
              </c:ext>
            </c:extLst>
          </c:dPt>
          <c:dPt>
            <c:idx val="8"/>
            <c:invertIfNegative val="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2EC-43E1-94A2-EB998C91D072}"/>
              </c:ext>
            </c:extLst>
          </c:dPt>
          <c:dPt>
            <c:idx val="9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2EC-43E1-94A2-EB998C91D072}"/>
              </c:ext>
            </c:extLst>
          </c:dPt>
          <c:dPt>
            <c:idx val="10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42EC-43E1-94A2-EB998C91D072}"/>
              </c:ext>
            </c:extLst>
          </c:dPt>
          <c:dPt>
            <c:idx val="11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42EC-43E1-94A2-EB998C91D072}"/>
              </c:ext>
            </c:extLst>
          </c:dPt>
          <c:dPt>
            <c:idx val="12"/>
            <c:invertIfNegative val="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42EC-43E1-94A2-EB998C91D072}"/>
              </c:ext>
            </c:extLst>
          </c:dPt>
          <c:dPt>
            <c:idx val="13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42EC-43E1-94A2-EB998C91D072}"/>
              </c:ext>
            </c:extLst>
          </c:dPt>
          <c:dPt>
            <c:idx val="14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42EC-43E1-94A2-EB998C91D072}"/>
              </c:ext>
            </c:extLst>
          </c:dPt>
          <c:dPt>
            <c:idx val="15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42EC-43E1-94A2-EB998C91D072}"/>
              </c:ext>
            </c:extLst>
          </c:dPt>
          <c:cat>
            <c:multiLvlStrRef>
              <c:f>New_ycsb!$A$31:$B$46</c:f>
              <c:multiLvlStrCache>
                <c:ptCount val="16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</c:lvl>
                <c:lvl>
                  <c:pt idx="0">
                    <c:v>YCSB-A</c:v>
                  </c:pt>
                  <c:pt idx="4">
                    <c:v>YCSB-B</c:v>
                  </c:pt>
                  <c:pt idx="8">
                    <c:v>YCSB-C</c:v>
                  </c:pt>
                  <c:pt idx="12">
                    <c:v>YCSB-D</c:v>
                  </c:pt>
                </c:lvl>
              </c:multiLvlStrCache>
            </c:multiLvlStrRef>
          </c:cat>
          <c:val>
            <c:numRef>
              <c:f>New_ycsb!$C$31:$C$46</c:f>
              <c:numCache>
                <c:formatCode>General</c:formatCode>
                <c:ptCount val="16"/>
                <c:pt idx="0">
                  <c:v>4889.66867143318</c:v>
                </c:pt>
                <c:pt idx="1">
                  <c:v>6675.89403383226</c:v>
                </c:pt>
                <c:pt idx="2">
                  <c:v>15011.5029741666</c:v>
                </c:pt>
                <c:pt idx="3">
                  <c:v>14782.6779590528</c:v>
                </c:pt>
                <c:pt idx="4">
                  <c:v>41515.431060081202</c:v>
                </c:pt>
                <c:pt idx="5">
                  <c:v>34264.950003267797</c:v>
                </c:pt>
                <c:pt idx="6">
                  <c:v>40735.240130141297</c:v>
                </c:pt>
                <c:pt idx="7">
                  <c:v>41318.307195208399</c:v>
                </c:pt>
                <c:pt idx="8">
                  <c:v>28297.8275536365</c:v>
                </c:pt>
                <c:pt idx="9">
                  <c:v>24992.575466863698</c:v>
                </c:pt>
                <c:pt idx="10">
                  <c:v>24591.802154118599</c:v>
                </c:pt>
                <c:pt idx="11">
                  <c:v>27945.445702216701</c:v>
                </c:pt>
                <c:pt idx="12">
                  <c:v>76976.655410365594</c:v>
                </c:pt>
                <c:pt idx="13">
                  <c:v>62765.491956603102</c:v>
                </c:pt>
                <c:pt idx="14">
                  <c:v>59860.478392418801</c:v>
                </c:pt>
                <c:pt idx="15">
                  <c:v>65966.845962693798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42EC-43E1-94A2-EB998C91D0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4004240"/>
        <c:axId val="774004656"/>
      </c:barChart>
      <c:catAx>
        <c:axId val="774004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3600000" spcFirstLastPara="1" vertOverflow="ellipsis" wrap="square" anchor="ctr" anchorCtr="0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74004656"/>
        <c:crosses val="autoZero"/>
        <c:auto val="1"/>
        <c:lblAlgn val="ctr"/>
        <c:lblOffset val="100"/>
        <c:noMultiLvlLbl val="0"/>
      </c:catAx>
      <c:valAx>
        <c:axId val="774004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2400"/>
                  <a:t>Throughput</a:t>
                </a:r>
                <a:r>
                  <a:rPr lang="en-US" altLang="ko-KR" sz="2400" baseline="0"/>
                  <a:t> (ops/sec)</a:t>
                </a:r>
                <a:endParaRPr lang="ko-KR" altLang="en-US" sz="2400"/>
              </a:p>
            </c:rich>
          </c:tx>
          <c:layout>
            <c:manualLayout>
              <c:xMode val="edge"/>
              <c:yMode val="edge"/>
              <c:x val="1.4180192786986614E-2"/>
              <c:y val="0.260089748054463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74004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26332889754553"/>
          <c:y val="0.1004204576065222"/>
          <c:w val="0.85095480208334884"/>
          <c:h val="0.569630879211268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New_ycsb!$C$103</c:f>
              <c:strCache>
                <c:ptCount val="1"/>
                <c:pt idx="0">
                  <c:v>Read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New_ycsb!$A$104:$B$119</c:f>
              <c:multiLvlStrCache>
                <c:ptCount val="16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</c:lvl>
                <c:lvl>
                  <c:pt idx="0">
                    <c:v>YCSB-A</c:v>
                  </c:pt>
                  <c:pt idx="4">
                    <c:v>YCSB-B</c:v>
                  </c:pt>
                  <c:pt idx="8">
                    <c:v>YCSB-C</c:v>
                  </c:pt>
                  <c:pt idx="12">
                    <c:v>YCSB-D</c:v>
                  </c:pt>
                </c:lvl>
              </c:multiLvlStrCache>
            </c:multiLvlStrRef>
          </c:cat>
          <c:val>
            <c:numRef>
              <c:f>New_ycsb!$C$104:$C$119</c:f>
              <c:numCache>
                <c:formatCode>General</c:formatCode>
                <c:ptCount val="16"/>
                <c:pt idx="0">
                  <c:v>85.975999999999999</c:v>
                </c:pt>
                <c:pt idx="1">
                  <c:v>143.57900000000001</c:v>
                </c:pt>
                <c:pt idx="2">
                  <c:v>315.54700000000003</c:v>
                </c:pt>
                <c:pt idx="3">
                  <c:v>54.633000000000003</c:v>
                </c:pt>
                <c:pt idx="4">
                  <c:v>106.401</c:v>
                </c:pt>
                <c:pt idx="5">
                  <c:v>155.52500000000001</c:v>
                </c:pt>
                <c:pt idx="6">
                  <c:v>35.999000000000002</c:v>
                </c:pt>
                <c:pt idx="7">
                  <c:v>26.01</c:v>
                </c:pt>
                <c:pt idx="8">
                  <c:v>136.33099999999999</c:v>
                </c:pt>
                <c:pt idx="9">
                  <c:v>184.46</c:v>
                </c:pt>
                <c:pt idx="10">
                  <c:v>133.99299999999999</c:v>
                </c:pt>
                <c:pt idx="11">
                  <c:v>32.976999999999997</c:v>
                </c:pt>
                <c:pt idx="12">
                  <c:v>124.566</c:v>
                </c:pt>
                <c:pt idx="13">
                  <c:v>145.339</c:v>
                </c:pt>
                <c:pt idx="14">
                  <c:v>162.04900000000001</c:v>
                </c:pt>
                <c:pt idx="15">
                  <c:v>36.414999999999999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25-4733-B6A3-A8CDA00DAEB3}"/>
            </c:ext>
          </c:extLst>
        </c:ser>
        <c:ser>
          <c:idx val="1"/>
          <c:order val="1"/>
          <c:tx>
            <c:strRef>
              <c:f>New_ycsb!$D$103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12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A25-4733-B6A3-A8CDA00DAEB3}"/>
              </c:ext>
            </c:extLst>
          </c:dPt>
          <c:dPt>
            <c:idx val="13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25-4733-B6A3-A8CDA00DAEB3}"/>
              </c:ext>
            </c:extLst>
          </c:dPt>
          <c:dPt>
            <c:idx val="14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3A25-4733-B6A3-A8CDA00DAEB3}"/>
              </c:ext>
            </c:extLst>
          </c:dPt>
          <c:dPt>
            <c:idx val="15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25-4733-B6A3-A8CDA00DAEB3}"/>
              </c:ext>
            </c:extLst>
          </c:dPt>
          <c:cat>
            <c:multiLvlStrRef>
              <c:f>New_ycsb!$A$104:$B$119</c:f>
              <c:multiLvlStrCache>
                <c:ptCount val="16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</c:lvl>
                <c:lvl>
                  <c:pt idx="0">
                    <c:v>YCSB-A</c:v>
                  </c:pt>
                  <c:pt idx="4">
                    <c:v>YCSB-B</c:v>
                  </c:pt>
                  <c:pt idx="8">
                    <c:v>YCSB-C</c:v>
                  </c:pt>
                  <c:pt idx="12">
                    <c:v>YCSB-D</c:v>
                  </c:pt>
                </c:lvl>
              </c:multiLvlStrCache>
            </c:multiLvlStrRef>
          </c:cat>
          <c:val>
            <c:numRef>
              <c:f>New_ycsb!$D$104:$D$119</c:f>
              <c:numCache>
                <c:formatCode>General</c:formatCode>
                <c:ptCount val="16"/>
                <c:pt idx="0">
                  <c:v>4415.2529999999997</c:v>
                </c:pt>
                <c:pt idx="1">
                  <c:v>2332.4760000000001</c:v>
                </c:pt>
                <c:pt idx="2">
                  <c:v>583.529</c:v>
                </c:pt>
                <c:pt idx="3">
                  <c:v>672.15899999999999</c:v>
                </c:pt>
                <c:pt idx="4">
                  <c:v>332.98</c:v>
                </c:pt>
                <c:pt idx="5">
                  <c:v>348.59199999999998</c:v>
                </c:pt>
                <c:pt idx="6">
                  <c:v>201.858</c:v>
                </c:pt>
                <c:pt idx="7">
                  <c:v>294.61099999999999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770.91399999999999</c:v>
                </c:pt>
                <c:pt idx="13">
                  <c:v>744.11699999999996</c:v>
                </c:pt>
                <c:pt idx="14">
                  <c:v>726.64800000000002</c:v>
                </c:pt>
                <c:pt idx="15">
                  <c:v>747.822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25-4733-B6A3-A8CDA00DAE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0300415"/>
        <c:axId val="1180303743"/>
      </c:barChart>
      <c:catAx>
        <c:axId val="1180300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4320000" spcFirstLastPara="1" vertOverflow="ellipsis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80303743"/>
        <c:crosses val="autoZero"/>
        <c:auto val="1"/>
        <c:lblAlgn val="ctr"/>
        <c:lblOffset val="100"/>
        <c:noMultiLvlLbl val="0"/>
      </c:catAx>
      <c:valAx>
        <c:axId val="1180303743"/>
        <c:scaling>
          <c:orientation val="minMax"/>
          <c:max val="8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2400" dirty="0">
                    <a:solidFill>
                      <a:schemeClr val="tx1"/>
                    </a:solidFill>
                  </a:rPr>
                  <a:t>99.99</a:t>
                </a:r>
                <a:r>
                  <a:rPr lang="en-US" altLang="ko-KR" sz="2400" baseline="30000" dirty="0">
                    <a:solidFill>
                      <a:schemeClr val="tx1"/>
                    </a:solidFill>
                  </a:rPr>
                  <a:t>th</a:t>
                </a:r>
                <a:r>
                  <a:rPr lang="en-US" altLang="ko-KR" sz="2400" baseline="0" dirty="0">
                    <a:solidFill>
                      <a:schemeClr val="tx1"/>
                    </a:solidFill>
                  </a:rPr>
                  <a:t> Latency(</a:t>
                </a:r>
                <a:r>
                  <a:rPr lang="en-US" altLang="ko-KR" sz="2400" baseline="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altLang="ko-KR" sz="2400" baseline="0" dirty="0">
                    <a:solidFill>
                      <a:schemeClr val="tx1"/>
                    </a:solidFill>
                  </a:rPr>
                  <a:t>)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80300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61591798074607"/>
          <c:y val="1.3409596589325837E-2"/>
          <c:w val="0.24574303637303149"/>
          <c:h val="7.5578069858067462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602444225721789E-2"/>
          <c:y val="0.13205557481125324"/>
          <c:w val="0.90089755577427821"/>
          <c:h val="0.639366089146411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New_ycsb!$C$170</c:f>
              <c:strCache>
                <c:ptCount val="1"/>
                <c:pt idx="0">
                  <c:v>Read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New_ycsb!$A$171:$B$190</c:f>
              <c:multiLvlStrCache>
                <c:ptCount val="20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  <c:pt idx="16">
                    <c:v>RAID4</c:v>
                  </c:pt>
                  <c:pt idx="17">
                    <c:v>RAID5</c:v>
                  </c:pt>
                  <c:pt idx="18">
                    <c:v>Log-RAID4</c:v>
                  </c:pt>
                  <c:pt idx="19">
                    <c:v>SWAN4</c:v>
                  </c:pt>
                </c:lvl>
                <c:lvl>
                  <c:pt idx="0">
                    <c:v>YCSB-A</c:v>
                  </c:pt>
                  <c:pt idx="4">
                    <c:v>YCSB-B</c:v>
                  </c:pt>
                  <c:pt idx="8">
                    <c:v>YCSB-C</c:v>
                  </c:pt>
                  <c:pt idx="12">
                    <c:v>YCSB-D</c:v>
                  </c:pt>
                  <c:pt idx="16">
                    <c:v>Average</c:v>
                  </c:pt>
                </c:lvl>
              </c:multiLvlStrCache>
            </c:multiLvlStrRef>
          </c:cat>
          <c:val>
            <c:numRef>
              <c:f>New_ycsb!$C$171:$C$190</c:f>
              <c:numCache>
                <c:formatCode>General</c:formatCode>
                <c:ptCount val="20"/>
                <c:pt idx="0">
                  <c:v>85.975999999999999</c:v>
                </c:pt>
                <c:pt idx="1">
                  <c:v>143.57900000000001</c:v>
                </c:pt>
                <c:pt idx="2">
                  <c:v>315.54700000000003</c:v>
                </c:pt>
                <c:pt idx="3">
                  <c:v>54.633000000000003</c:v>
                </c:pt>
                <c:pt idx="4">
                  <c:v>106.401</c:v>
                </c:pt>
                <c:pt idx="5">
                  <c:v>155.52500000000001</c:v>
                </c:pt>
                <c:pt idx="6">
                  <c:v>35.999000000000002</c:v>
                </c:pt>
                <c:pt idx="7">
                  <c:v>26.01</c:v>
                </c:pt>
                <c:pt idx="8">
                  <c:v>136.33099999999999</c:v>
                </c:pt>
                <c:pt idx="9">
                  <c:v>184.46</c:v>
                </c:pt>
                <c:pt idx="10">
                  <c:v>133.99299999999999</c:v>
                </c:pt>
                <c:pt idx="11">
                  <c:v>32.976999999999997</c:v>
                </c:pt>
                <c:pt idx="12">
                  <c:v>124.566</c:v>
                </c:pt>
                <c:pt idx="13">
                  <c:v>145.339</c:v>
                </c:pt>
                <c:pt idx="14">
                  <c:v>162.04900000000001</c:v>
                </c:pt>
                <c:pt idx="15">
                  <c:v>36.414999999999999</c:v>
                </c:pt>
                <c:pt idx="16">
                  <c:v>90.654799999999994</c:v>
                </c:pt>
                <c:pt idx="17">
                  <c:v>125.78060000000001</c:v>
                </c:pt>
                <c:pt idx="18">
                  <c:v>129.51760000000002</c:v>
                </c:pt>
                <c:pt idx="19">
                  <c:v>30.006999999999998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4E-476F-92BA-B9DD060CB6DB}"/>
            </c:ext>
          </c:extLst>
        </c:ser>
        <c:ser>
          <c:idx val="1"/>
          <c:order val="1"/>
          <c:tx>
            <c:strRef>
              <c:f>New_ycsb!$D$170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12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C4E-476F-92BA-B9DD060CB6DB}"/>
              </c:ext>
            </c:extLst>
          </c:dPt>
          <c:dPt>
            <c:idx val="13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AC4E-476F-92BA-B9DD060CB6DB}"/>
              </c:ext>
            </c:extLst>
          </c:dPt>
          <c:dPt>
            <c:idx val="14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C4E-476F-92BA-B9DD060CB6DB}"/>
              </c:ext>
            </c:extLst>
          </c:dPt>
          <c:dPt>
            <c:idx val="15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C4E-476F-92BA-B9DD060CB6DB}"/>
              </c:ext>
            </c:extLst>
          </c:dPt>
          <c:cat>
            <c:multiLvlStrRef>
              <c:f>New_ycsb!$A$171:$B$190</c:f>
              <c:multiLvlStrCache>
                <c:ptCount val="20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  <c:pt idx="16">
                    <c:v>RAID4</c:v>
                  </c:pt>
                  <c:pt idx="17">
                    <c:v>RAID5</c:v>
                  </c:pt>
                  <c:pt idx="18">
                    <c:v>Log-RAID4</c:v>
                  </c:pt>
                  <c:pt idx="19">
                    <c:v>SWAN4</c:v>
                  </c:pt>
                </c:lvl>
                <c:lvl>
                  <c:pt idx="0">
                    <c:v>YCSB-A</c:v>
                  </c:pt>
                  <c:pt idx="4">
                    <c:v>YCSB-B</c:v>
                  </c:pt>
                  <c:pt idx="8">
                    <c:v>YCSB-C</c:v>
                  </c:pt>
                  <c:pt idx="12">
                    <c:v>YCSB-D</c:v>
                  </c:pt>
                  <c:pt idx="16">
                    <c:v>Average</c:v>
                  </c:pt>
                </c:lvl>
              </c:multiLvlStrCache>
            </c:multiLvlStrRef>
          </c:cat>
          <c:val>
            <c:numRef>
              <c:f>New_ycsb!$D$171:$D$190</c:f>
              <c:numCache>
                <c:formatCode>General</c:formatCode>
                <c:ptCount val="20"/>
                <c:pt idx="0">
                  <c:v>4415.2529999999997</c:v>
                </c:pt>
                <c:pt idx="1">
                  <c:v>2332.4760000000001</c:v>
                </c:pt>
                <c:pt idx="2">
                  <c:v>583.529</c:v>
                </c:pt>
                <c:pt idx="3">
                  <c:v>672.15899999999999</c:v>
                </c:pt>
                <c:pt idx="4">
                  <c:v>332.98</c:v>
                </c:pt>
                <c:pt idx="5">
                  <c:v>348.59199999999998</c:v>
                </c:pt>
                <c:pt idx="6">
                  <c:v>201.858</c:v>
                </c:pt>
                <c:pt idx="7">
                  <c:v>294.61099999999999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770.91399999999999</c:v>
                </c:pt>
                <c:pt idx="13">
                  <c:v>744.11699999999996</c:v>
                </c:pt>
                <c:pt idx="14">
                  <c:v>726.64800000000002</c:v>
                </c:pt>
                <c:pt idx="15">
                  <c:v>747.822</c:v>
                </c:pt>
                <c:pt idx="16">
                  <c:v>1103.8294000000001</c:v>
                </c:pt>
                <c:pt idx="17">
                  <c:v>685.03700000000003</c:v>
                </c:pt>
                <c:pt idx="18">
                  <c:v>302.40699999999998</c:v>
                </c:pt>
                <c:pt idx="19">
                  <c:v>342.91840000000002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4E-476F-92BA-B9DD060CB6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4156735"/>
        <c:axId val="191273199"/>
      </c:barChart>
      <c:catAx>
        <c:axId val="594156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432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1273199"/>
        <c:crosses val="autoZero"/>
        <c:auto val="1"/>
        <c:lblAlgn val="ctr"/>
        <c:lblOffset val="100"/>
        <c:noMultiLvlLbl val="0"/>
      </c:catAx>
      <c:valAx>
        <c:axId val="191273199"/>
        <c:scaling>
          <c:orientation val="minMax"/>
          <c:max val="8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800" b="0" i="0" baseline="0" dirty="0">
                    <a:solidFill>
                      <a:schemeClr val="tx1"/>
                    </a:solidFill>
                    <a:effectLst/>
                  </a:rPr>
                  <a:t>99.99</a:t>
                </a:r>
                <a:r>
                  <a:rPr lang="en-US" altLang="ko-KR" sz="1800" b="0" i="0" baseline="30000" dirty="0">
                    <a:solidFill>
                      <a:schemeClr val="tx1"/>
                    </a:solidFill>
                    <a:effectLst/>
                  </a:rPr>
                  <a:t>th</a:t>
                </a:r>
                <a:r>
                  <a:rPr lang="en-US" altLang="ko-KR" sz="1800" b="0" i="0" baseline="0" dirty="0">
                    <a:solidFill>
                      <a:schemeClr val="tx1"/>
                    </a:solidFill>
                    <a:effectLst/>
                  </a:rPr>
                  <a:t> Latency(</a:t>
                </a:r>
                <a:r>
                  <a:rPr lang="en-US" altLang="ko-KR" sz="1800" b="0" i="0" baseline="0" dirty="0" err="1">
                    <a:solidFill>
                      <a:schemeClr val="tx1"/>
                    </a:solidFill>
                    <a:effectLst/>
                  </a:rPr>
                  <a:t>ms</a:t>
                </a:r>
                <a:r>
                  <a:rPr lang="en-US" altLang="ko-KR" sz="1800" b="0" i="0" baseline="0" dirty="0">
                    <a:solidFill>
                      <a:schemeClr val="tx1"/>
                    </a:solidFill>
                    <a:effectLst/>
                  </a:rPr>
                  <a:t>)</a:t>
                </a:r>
                <a:endParaRPr lang="ko-KR" altLang="ko-KR" dirty="0">
                  <a:solidFill>
                    <a:schemeClr val="tx1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4156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5008784448818902"/>
          <c:y val="2.5122488352652135E-2"/>
          <c:w val="0.25086597769028873"/>
          <c:h val="4.52477464636550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ko-KR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133701208472884E-2"/>
          <c:y val="8.0203715398616995E-2"/>
          <c:w val="0.90653296477468548"/>
          <c:h val="0.717947173803904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New_ycsb!$C$170</c:f>
              <c:strCache>
                <c:ptCount val="1"/>
                <c:pt idx="0">
                  <c:v>Read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New_ycsb!$A$171:$B$186</c:f>
              <c:multiLvlStrCache>
                <c:ptCount val="16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</c:lvl>
                <c:lvl>
                  <c:pt idx="0">
                    <c:v>YCSB-A</c:v>
                  </c:pt>
                  <c:pt idx="4">
                    <c:v>YCSB-B</c:v>
                  </c:pt>
                  <c:pt idx="8">
                    <c:v>YCSB-C</c:v>
                  </c:pt>
                  <c:pt idx="12">
                    <c:v>YCSB-D</c:v>
                  </c:pt>
                </c:lvl>
              </c:multiLvlStrCache>
            </c:multiLvlStrRef>
          </c:cat>
          <c:val>
            <c:numRef>
              <c:f>New_ycsb!$C$171:$C$186</c:f>
              <c:numCache>
                <c:formatCode>General</c:formatCode>
                <c:ptCount val="16"/>
                <c:pt idx="0">
                  <c:v>85.975999999999999</c:v>
                </c:pt>
                <c:pt idx="1">
                  <c:v>143.57900000000001</c:v>
                </c:pt>
                <c:pt idx="2">
                  <c:v>315.54700000000003</c:v>
                </c:pt>
                <c:pt idx="3">
                  <c:v>54.633000000000003</c:v>
                </c:pt>
                <c:pt idx="4">
                  <c:v>106.401</c:v>
                </c:pt>
                <c:pt idx="5">
                  <c:v>155.52500000000001</c:v>
                </c:pt>
                <c:pt idx="6">
                  <c:v>35.999000000000002</c:v>
                </c:pt>
                <c:pt idx="7">
                  <c:v>26.01</c:v>
                </c:pt>
                <c:pt idx="8">
                  <c:v>136.33099999999999</c:v>
                </c:pt>
                <c:pt idx="9">
                  <c:v>184.46</c:v>
                </c:pt>
                <c:pt idx="10">
                  <c:v>133.99299999999999</c:v>
                </c:pt>
                <c:pt idx="11">
                  <c:v>32.976999999999997</c:v>
                </c:pt>
                <c:pt idx="12">
                  <c:v>124.566</c:v>
                </c:pt>
                <c:pt idx="13">
                  <c:v>145.339</c:v>
                </c:pt>
                <c:pt idx="14">
                  <c:v>162.04900000000001</c:v>
                </c:pt>
                <c:pt idx="15">
                  <c:v>36.414999999999999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7A-4751-8462-E2B44E2F10D4}"/>
            </c:ext>
          </c:extLst>
        </c:ser>
        <c:ser>
          <c:idx val="1"/>
          <c:order val="1"/>
          <c:tx>
            <c:strRef>
              <c:f>New_ycsb!$D$170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12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687A-4751-8462-E2B44E2F10D4}"/>
              </c:ext>
            </c:extLst>
          </c:dPt>
          <c:dPt>
            <c:idx val="13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87A-4751-8462-E2B44E2F10D4}"/>
              </c:ext>
            </c:extLst>
          </c:dPt>
          <c:dPt>
            <c:idx val="14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687A-4751-8462-E2B44E2F10D4}"/>
              </c:ext>
            </c:extLst>
          </c:dPt>
          <c:dPt>
            <c:idx val="15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87A-4751-8462-E2B44E2F10D4}"/>
              </c:ext>
            </c:extLst>
          </c:dPt>
          <c:cat>
            <c:multiLvlStrRef>
              <c:f>New_ycsb!$A$171:$B$186</c:f>
              <c:multiLvlStrCache>
                <c:ptCount val="16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</c:lvl>
                <c:lvl>
                  <c:pt idx="0">
                    <c:v>YCSB-A</c:v>
                  </c:pt>
                  <c:pt idx="4">
                    <c:v>YCSB-B</c:v>
                  </c:pt>
                  <c:pt idx="8">
                    <c:v>YCSB-C</c:v>
                  </c:pt>
                  <c:pt idx="12">
                    <c:v>YCSB-D</c:v>
                  </c:pt>
                </c:lvl>
              </c:multiLvlStrCache>
            </c:multiLvlStrRef>
          </c:cat>
          <c:val>
            <c:numRef>
              <c:f>New_ycsb!$D$171:$D$186</c:f>
              <c:numCache>
                <c:formatCode>General</c:formatCode>
                <c:ptCount val="16"/>
                <c:pt idx="0">
                  <c:v>4415.2529999999997</c:v>
                </c:pt>
                <c:pt idx="1">
                  <c:v>2332.4760000000001</c:v>
                </c:pt>
                <c:pt idx="2">
                  <c:v>583.529</c:v>
                </c:pt>
                <c:pt idx="3">
                  <c:v>672.15899999999999</c:v>
                </c:pt>
                <c:pt idx="4">
                  <c:v>332.98</c:v>
                </c:pt>
                <c:pt idx="5">
                  <c:v>348.59199999999998</c:v>
                </c:pt>
                <c:pt idx="6">
                  <c:v>201.858</c:v>
                </c:pt>
                <c:pt idx="7">
                  <c:v>294.61099999999999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770.91399999999999</c:v>
                </c:pt>
                <c:pt idx="13">
                  <c:v>744.11699999999996</c:v>
                </c:pt>
                <c:pt idx="14">
                  <c:v>726.64800000000002</c:v>
                </c:pt>
                <c:pt idx="15">
                  <c:v>747.822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7A-4751-8462-E2B44E2F10D4}"/>
            </c:ext>
          </c:extLst>
        </c:ser>
        <c:ser>
          <c:idx val="2"/>
          <c:order val="2"/>
          <c:tx>
            <c:strRef>
              <c:f>New_ycsb!$E$170</c:f>
              <c:strCache>
                <c:ptCount val="1"/>
                <c:pt idx="0">
                  <c:v>Average</c:v>
                </c:pt>
              </c:strCache>
            </c:strRef>
          </c:tx>
          <c:spPr>
            <a:pattFill prst="lgCheck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New_ycsb!$A$171:$B$186</c:f>
              <c:multiLvlStrCache>
                <c:ptCount val="16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</c:lvl>
                <c:lvl>
                  <c:pt idx="0">
                    <c:v>YCSB-A</c:v>
                  </c:pt>
                  <c:pt idx="4">
                    <c:v>YCSB-B</c:v>
                  </c:pt>
                  <c:pt idx="8">
                    <c:v>YCSB-C</c:v>
                  </c:pt>
                  <c:pt idx="12">
                    <c:v>YCSB-D</c:v>
                  </c:pt>
                </c:lvl>
              </c:multiLvlStrCache>
            </c:multiLvlStrRef>
          </c:cat>
          <c:val>
            <c:numRef>
              <c:f>New_ycsb!$E$171:$E$186</c:f>
              <c:numCache>
                <c:formatCode>General</c:formatCode>
                <c:ptCount val="16"/>
                <c:pt idx="0">
                  <c:v>2250.6144999999997</c:v>
                </c:pt>
                <c:pt idx="1">
                  <c:v>1238.0275000000001</c:v>
                </c:pt>
                <c:pt idx="2">
                  <c:v>449.53800000000001</c:v>
                </c:pt>
                <c:pt idx="3">
                  <c:v>363.39600000000002</c:v>
                </c:pt>
                <c:pt idx="4">
                  <c:v>219.69050000000001</c:v>
                </c:pt>
                <c:pt idx="5">
                  <c:v>252.05849999999998</c:v>
                </c:pt>
                <c:pt idx="6">
                  <c:v>118.9285</c:v>
                </c:pt>
                <c:pt idx="7">
                  <c:v>160.31049999999999</c:v>
                </c:pt>
                <c:pt idx="8">
                  <c:v>136.33099999999999</c:v>
                </c:pt>
                <c:pt idx="9">
                  <c:v>184.46</c:v>
                </c:pt>
                <c:pt idx="10">
                  <c:v>133.99299999999999</c:v>
                </c:pt>
                <c:pt idx="11">
                  <c:v>32.976999999999997</c:v>
                </c:pt>
                <c:pt idx="12">
                  <c:v>447.74</c:v>
                </c:pt>
                <c:pt idx="13">
                  <c:v>444.72799999999995</c:v>
                </c:pt>
                <c:pt idx="14">
                  <c:v>444.3485</c:v>
                </c:pt>
                <c:pt idx="15">
                  <c:v>392.11849999999998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7A-4751-8462-E2B44E2F10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4156735"/>
        <c:axId val="191273199"/>
      </c:barChart>
      <c:catAx>
        <c:axId val="594156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342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1273199"/>
        <c:crosses val="autoZero"/>
        <c:auto val="1"/>
        <c:lblAlgn val="ctr"/>
        <c:lblOffset val="100"/>
        <c:noMultiLvlLbl val="0"/>
      </c:catAx>
      <c:valAx>
        <c:axId val="191273199"/>
        <c:scaling>
          <c:orientation val="minMax"/>
          <c:max val="8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800" b="0" i="0" baseline="0" dirty="0">
                    <a:effectLst/>
                  </a:rPr>
                  <a:t>99.99th Latency (</a:t>
                </a:r>
                <a:r>
                  <a:rPr lang="en-US" altLang="ko-KR" sz="1800" b="0" i="0" baseline="0" dirty="0" err="1">
                    <a:effectLst/>
                  </a:rPr>
                  <a:t>ms</a:t>
                </a:r>
                <a:r>
                  <a:rPr lang="en-US" altLang="ko-KR" sz="1800" b="0" i="0" baseline="0" dirty="0">
                    <a:effectLst/>
                  </a:rPr>
                  <a:t>)</a:t>
                </a:r>
                <a:endParaRPr lang="ko-KR" altLang="ko-KR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4156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5940048059387146"/>
          <c:y val="1.2159523499493076E-2"/>
          <c:w val="0.33224067685701092"/>
          <c:h val="4.52477464636550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305415574342732E-2"/>
          <c:y val="7.7721680657196937E-2"/>
          <c:w val="0.90723113240525055"/>
          <c:h val="0.71376177840648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New_ycsb!$C$170</c:f>
              <c:strCache>
                <c:ptCount val="1"/>
                <c:pt idx="0">
                  <c:v>Read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New_ycsb!$A$171:$B$186</c:f>
              <c:multiLvlStrCache>
                <c:ptCount val="16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</c:lvl>
                <c:lvl>
                  <c:pt idx="0">
                    <c:v>YCSB-A</c:v>
                  </c:pt>
                  <c:pt idx="4">
                    <c:v>YCSB-B</c:v>
                  </c:pt>
                  <c:pt idx="8">
                    <c:v>YCSB-C</c:v>
                  </c:pt>
                  <c:pt idx="12">
                    <c:v>YCSB-D</c:v>
                  </c:pt>
                </c:lvl>
              </c:multiLvlStrCache>
            </c:multiLvlStrRef>
          </c:cat>
          <c:val>
            <c:numRef>
              <c:f>New_ycsb!$C$171:$C$186</c:f>
              <c:numCache>
                <c:formatCode>General</c:formatCode>
                <c:ptCount val="16"/>
                <c:pt idx="0">
                  <c:v>85.975999999999999</c:v>
                </c:pt>
                <c:pt idx="1">
                  <c:v>143.57900000000001</c:v>
                </c:pt>
                <c:pt idx="2">
                  <c:v>315.54700000000003</c:v>
                </c:pt>
                <c:pt idx="3">
                  <c:v>54.633000000000003</c:v>
                </c:pt>
                <c:pt idx="4">
                  <c:v>106.401</c:v>
                </c:pt>
                <c:pt idx="5">
                  <c:v>155.52500000000001</c:v>
                </c:pt>
                <c:pt idx="6">
                  <c:v>35.999000000000002</c:v>
                </c:pt>
                <c:pt idx="7">
                  <c:v>26.01</c:v>
                </c:pt>
                <c:pt idx="8">
                  <c:v>136.33099999999999</c:v>
                </c:pt>
                <c:pt idx="9">
                  <c:v>184.46</c:v>
                </c:pt>
                <c:pt idx="10">
                  <c:v>133.99299999999999</c:v>
                </c:pt>
                <c:pt idx="11">
                  <c:v>32.976999999999997</c:v>
                </c:pt>
                <c:pt idx="12">
                  <c:v>124.566</c:v>
                </c:pt>
                <c:pt idx="13">
                  <c:v>145.339</c:v>
                </c:pt>
                <c:pt idx="14">
                  <c:v>162.04900000000001</c:v>
                </c:pt>
                <c:pt idx="15">
                  <c:v>36.414999999999999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E4-42C1-9149-4654775E52CC}"/>
            </c:ext>
          </c:extLst>
        </c:ser>
        <c:ser>
          <c:idx val="1"/>
          <c:order val="1"/>
          <c:tx>
            <c:strRef>
              <c:f>New_ycsb!$D$170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12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E4-42C1-9149-4654775E52CC}"/>
              </c:ext>
            </c:extLst>
          </c:dPt>
          <c:dPt>
            <c:idx val="13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99E4-42C1-9149-4654775E52CC}"/>
              </c:ext>
            </c:extLst>
          </c:dPt>
          <c:dPt>
            <c:idx val="14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E4-42C1-9149-4654775E52CC}"/>
              </c:ext>
            </c:extLst>
          </c:dPt>
          <c:dPt>
            <c:idx val="15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99E4-42C1-9149-4654775E52CC}"/>
              </c:ext>
            </c:extLst>
          </c:dPt>
          <c:cat>
            <c:multiLvlStrRef>
              <c:f>New_ycsb!$A$171:$B$186</c:f>
              <c:multiLvlStrCache>
                <c:ptCount val="16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</c:lvl>
                <c:lvl>
                  <c:pt idx="0">
                    <c:v>YCSB-A</c:v>
                  </c:pt>
                  <c:pt idx="4">
                    <c:v>YCSB-B</c:v>
                  </c:pt>
                  <c:pt idx="8">
                    <c:v>YCSB-C</c:v>
                  </c:pt>
                  <c:pt idx="12">
                    <c:v>YCSB-D</c:v>
                  </c:pt>
                </c:lvl>
              </c:multiLvlStrCache>
            </c:multiLvlStrRef>
          </c:cat>
          <c:val>
            <c:numRef>
              <c:f>New_ycsb!$D$171:$D$186</c:f>
              <c:numCache>
                <c:formatCode>General</c:formatCode>
                <c:ptCount val="16"/>
                <c:pt idx="0">
                  <c:v>4415.2529999999997</c:v>
                </c:pt>
                <c:pt idx="1">
                  <c:v>2332.4760000000001</c:v>
                </c:pt>
                <c:pt idx="2">
                  <c:v>583.529</c:v>
                </c:pt>
                <c:pt idx="3">
                  <c:v>672.15899999999999</c:v>
                </c:pt>
                <c:pt idx="4">
                  <c:v>332.98</c:v>
                </c:pt>
                <c:pt idx="5">
                  <c:v>348.59199999999998</c:v>
                </c:pt>
                <c:pt idx="6">
                  <c:v>201.858</c:v>
                </c:pt>
                <c:pt idx="7">
                  <c:v>294.61099999999999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770.91399999999999</c:v>
                </c:pt>
                <c:pt idx="13">
                  <c:v>744.11699999999996</c:v>
                </c:pt>
                <c:pt idx="14">
                  <c:v>726.64800000000002</c:v>
                </c:pt>
                <c:pt idx="15">
                  <c:v>747.822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E4-42C1-9149-4654775E52CC}"/>
            </c:ext>
          </c:extLst>
        </c:ser>
        <c:ser>
          <c:idx val="2"/>
          <c:order val="2"/>
          <c:tx>
            <c:strRef>
              <c:f>New_ycsb!$E$170</c:f>
              <c:strCache>
                <c:ptCount val="1"/>
                <c:pt idx="0">
                  <c:v>Average</c:v>
                </c:pt>
              </c:strCache>
            </c:strRef>
          </c:tx>
          <c:spPr>
            <a:pattFill prst="lgCheck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New_ycsb!$A$171:$B$186</c:f>
              <c:multiLvlStrCache>
                <c:ptCount val="16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</c:lvl>
                <c:lvl>
                  <c:pt idx="0">
                    <c:v>YCSB-A</c:v>
                  </c:pt>
                  <c:pt idx="4">
                    <c:v>YCSB-B</c:v>
                  </c:pt>
                  <c:pt idx="8">
                    <c:v>YCSB-C</c:v>
                  </c:pt>
                  <c:pt idx="12">
                    <c:v>YCSB-D</c:v>
                  </c:pt>
                </c:lvl>
              </c:multiLvlStrCache>
            </c:multiLvlStrRef>
          </c:cat>
          <c:val>
            <c:numRef>
              <c:f>New_ycsb!$E$171:$E$186</c:f>
              <c:numCache>
                <c:formatCode>General</c:formatCode>
                <c:ptCount val="16"/>
                <c:pt idx="0">
                  <c:v>2250.6144999999997</c:v>
                </c:pt>
                <c:pt idx="1">
                  <c:v>1238.0275000000001</c:v>
                </c:pt>
                <c:pt idx="2">
                  <c:v>449.53800000000001</c:v>
                </c:pt>
                <c:pt idx="3">
                  <c:v>363.39600000000002</c:v>
                </c:pt>
                <c:pt idx="4">
                  <c:v>219.69050000000001</c:v>
                </c:pt>
                <c:pt idx="5">
                  <c:v>252.05849999999998</c:v>
                </c:pt>
                <c:pt idx="6">
                  <c:v>118.9285</c:v>
                </c:pt>
                <c:pt idx="7">
                  <c:v>160.31049999999999</c:v>
                </c:pt>
                <c:pt idx="12">
                  <c:v>447.74</c:v>
                </c:pt>
                <c:pt idx="13">
                  <c:v>444.72799999999995</c:v>
                </c:pt>
                <c:pt idx="14">
                  <c:v>444.3485</c:v>
                </c:pt>
                <c:pt idx="15">
                  <c:v>392.11849999999998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E4-42C1-9149-4654775E52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4156735"/>
        <c:axId val="191273199"/>
      </c:barChart>
      <c:catAx>
        <c:axId val="594156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342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1273199"/>
        <c:crosses val="autoZero"/>
        <c:auto val="1"/>
        <c:lblAlgn val="ctr"/>
        <c:lblOffset val="100"/>
        <c:noMultiLvlLbl val="0"/>
      </c:catAx>
      <c:valAx>
        <c:axId val="191273199"/>
        <c:scaling>
          <c:orientation val="minMax"/>
          <c:max val="8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800" b="0" i="0" baseline="0" dirty="0">
                    <a:effectLst/>
                  </a:rPr>
                  <a:t>99.99th Latency (</a:t>
                </a:r>
                <a:r>
                  <a:rPr lang="en-US" altLang="ko-KR" sz="1800" b="0" i="0" baseline="0" dirty="0" err="1">
                    <a:effectLst/>
                  </a:rPr>
                  <a:t>ms</a:t>
                </a:r>
                <a:r>
                  <a:rPr lang="en-US" altLang="ko-KR" sz="1800" b="0" i="0" baseline="0" dirty="0">
                    <a:effectLst/>
                  </a:rPr>
                  <a:t>)</a:t>
                </a:r>
                <a:endParaRPr lang="ko-KR" altLang="ko-KR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4156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7510369623706656"/>
          <c:y val="3.572087210652036E-3"/>
          <c:w val="0.32405201272615497"/>
          <c:h val="4.48838196570385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342027559055113E-2"/>
          <c:y val="0.11724074074074074"/>
          <c:w val="0.89819963910761158"/>
          <c:h val="0.680910177894429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New_ycsb!$C$170</c:f>
              <c:strCache>
                <c:ptCount val="1"/>
                <c:pt idx="0">
                  <c:v>Read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New_ycsb!$A$171:$B$186</c:f>
              <c:multiLvlStrCache>
                <c:ptCount val="16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</c:lvl>
                <c:lvl>
                  <c:pt idx="0">
                    <c:v>YCSB-A</c:v>
                  </c:pt>
                  <c:pt idx="4">
                    <c:v>YCSB-B</c:v>
                  </c:pt>
                  <c:pt idx="8">
                    <c:v>YCSB-C</c:v>
                  </c:pt>
                  <c:pt idx="12">
                    <c:v>YCSB-D</c:v>
                  </c:pt>
                </c:lvl>
              </c:multiLvlStrCache>
            </c:multiLvlStrRef>
          </c:cat>
          <c:val>
            <c:numRef>
              <c:f>New_ycsb!$C$171:$C$186</c:f>
              <c:numCache>
                <c:formatCode>General</c:formatCode>
                <c:ptCount val="16"/>
                <c:pt idx="0">
                  <c:v>85.975999999999999</c:v>
                </c:pt>
                <c:pt idx="1">
                  <c:v>143.57900000000001</c:v>
                </c:pt>
                <c:pt idx="2">
                  <c:v>315.54700000000003</c:v>
                </c:pt>
                <c:pt idx="3">
                  <c:v>54.633000000000003</c:v>
                </c:pt>
                <c:pt idx="4">
                  <c:v>106.401</c:v>
                </c:pt>
                <c:pt idx="5">
                  <c:v>155.52500000000001</c:v>
                </c:pt>
                <c:pt idx="6">
                  <c:v>35.999000000000002</c:v>
                </c:pt>
                <c:pt idx="7">
                  <c:v>26.01</c:v>
                </c:pt>
                <c:pt idx="8">
                  <c:v>136.33099999999999</c:v>
                </c:pt>
                <c:pt idx="9">
                  <c:v>184.46</c:v>
                </c:pt>
                <c:pt idx="10">
                  <c:v>133.99299999999999</c:v>
                </c:pt>
                <c:pt idx="11">
                  <c:v>32.976999999999997</c:v>
                </c:pt>
                <c:pt idx="12">
                  <c:v>124.566</c:v>
                </c:pt>
                <c:pt idx="13">
                  <c:v>145.339</c:v>
                </c:pt>
                <c:pt idx="14">
                  <c:v>162.04900000000001</c:v>
                </c:pt>
                <c:pt idx="15">
                  <c:v>36.414999999999999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73-4686-8030-143F263DF73C}"/>
            </c:ext>
          </c:extLst>
        </c:ser>
        <c:ser>
          <c:idx val="1"/>
          <c:order val="1"/>
          <c:tx>
            <c:strRef>
              <c:f>New_ycsb!$D$170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12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973-4686-8030-143F263DF73C}"/>
              </c:ext>
            </c:extLst>
          </c:dPt>
          <c:dPt>
            <c:idx val="13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973-4686-8030-143F263DF73C}"/>
              </c:ext>
            </c:extLst>
          </c:dPt>
          <c:dPt>
            <c:idx val="14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8973-4686-8030-143F263DF73C}"/>
              </c:ext>
            </c:extLst>
          </c:dPt>
          <c:dPt>
            <c:idx val="15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973-4686-8030-143F263DF73C}"/>
              </c:ext>
            </c:extLst>
          </c:dPt>
          <c:cat>
            <c:multiLvlStrRef>
              <c:f>New_ycsb!$A$171:$B$186</c:f>
              <c:multiLvlStrCache>
                <c:ptCount val="16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</c:lvl>
                <c:lvl>
                  <c:pt idx="0">
                    <c:v>YCSB-A</c:v>
                  </c:pt>
                  <c:pt idx="4">
                    <c:v>YCSB-B</c:v>
                  </c:pt>
                  <c:pt idx="8">
                    <c:v>YCSB-C</c:v>
                  </c:pt>
                  <c:pt idx="12">
                    <c:v>YCSB-D</c:v>
                  </c:pt>
                </c:lvl>
              </c:multiLvlStrCache>
            </c:multiLvlStrRef>
          </c:cat>
          <c:val>
            <c:numRef>
              <c:f>New_ycsb!$D$171:$D$186</c:f>
              <c:numCache>
                <c:formatCode>General</c:formatCode>
                <c:ptCount val="16"/>
                <c:pt idx="0">
                  <c:v>4415.2529999999997</c:v>
                </c:pt>
                <c:pt idx="1">
                  <c:v>2332.4760000000001</c:v>
                </c:pt>
                <c:pt idx="2">
                  <c:v>583.529</c:v>
                </c:pt>
                <c:pt idx="3">
                  <c:v>672.15899999999999</c:v>
                </c:pt>
                <c:pt idx="4">
                  <c:v>332.98</c:v>
                </c:pt>
                <c:pt idx="5">
                  <c:v>348.59199999999998</c:v>
                </c:pt>
                <c:pt idx="6">
                  <c:v>201.858</c:v>
                </c:pt>
                <c:pt idx="7">
                  <c:v>294.61099999999999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770.91399999999999</c:v>
                </c:pt>
                <c:pt idx="13">
                  <c:v>744.11699999999996</c:v>
                </c:pt>
                <c:pt idx="14">
                  <c:v>726.64800000000002</c:v>
                </c:pt>
                <c:pt idx="15">
                  <c:v>747.822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73-4686-8030-143F263DF7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4156735"/>
        <c:axId val="191273199"/>
      </c:barChart>
      <c:catAx>
        <c:axId val="594156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348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1273199"/>
        <c:crosses val="autoZero"/>
        <c:auto val="1"/>
        <c:lblAlgn val="ctr"/>
        <c:lblOffset val="100"/>
        <c:noMultiLvlLbl val="0"/>
      </c:catAx>
      <c:valAx>
        <c:axId val="191273199"/>
        <c:scaling>
          <c:orientation val="minMax"/>
          <c:max val="8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800" b="0" i="0" baseline="0" dirty="0">
                    <a:effectLst/>
                  </a:rPr>
                  <a:t>99.99th Latency (</a:t>
                </a:r>
                <a:r>
                  <a:rPr lang="en-US" altLang="ko-KR" sz="1800" b="0" i="0" baseline="0" dirty="0" err="1">
                    <a:effectLst/>
                  </a:rPr>
                  <a:t>ms</a:t>
                </a:r>
                <a:r>
                  <a:rPr lang="en-US" altLang="ko-KR" sz="1800" b="0" i="0" baseline="0" dirty="0">
                    <a:effectLst/>
                  </a:rPr>
                  <a:t>)</a:t>
                </a:r>
                <a:endParaRPr lang="ko-KR" altLang="ko-KR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4156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0633784448818902"/>
          <c:y val="1.7715223097112862E-2"/>
          <c:w val="0.18524097769028872"/>
          <c:h val="4.52477398658501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071194225721787E-2"/>
          <c:y val="8.5759259259259271E-2"/>
          <c:w val="0.89247047244094502"/>
          <c:h val="0.716373432487605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New_ycsb!$C$170</c:f>
              <c:strCache>
                <c:ptCount val="1"/>
                <c:pt idx="0">
                  <c:v>Read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New_ycsb!$A$171:$B$186</c:f>
              <c:multiLvlStrCache>
                <c:ptCount val="16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</c:lvl>
                <c:lvl>
                  <c:pt idx="0">
                    <c:v>YCSB-A</c:v>
                  </c:pt>
                  <c:pt idx="4">
                    <c:v>YCSB-B</c:v>
                  </c:pt>
                  <c:pt idx="8">
                    <c:v>YCSB-C</c:v>
                  </c:pt>
                  <c:pt idx="12">
                    <c:v>YCSB-D</c:v>
                  </c:pt>
                </c:lvl>
              </c:multiLvlStrCache>
            </c:multiLvlStrRef>
          </c:cat>
          <c:val>
            <c:numRef>
              <c:f>New_ycsb!$C$171:$C$186</c:f>
              <c:numCache>
                <c:formatCode>General</c:formatCode>
                <c:ptCount val="16"/>
                <c:pt idx="0">
                  <c:v>85.975999999999999</c:v>
                </c:pt>
                <c:pt idx="1">
                  <c:v>143.57900000000001</c:v>
                </c:pt>
                <c:pt idx="2">
                  <c:v>315.54700000000003</c:v>
                </c:pt>
                <c:pt idx="3">
                  <c:v>54.633000000000003</c:v>
                </c:pt>
                <c:pt idx="4">
                  <c:v>106.401</c:v>
                </c:pt>
                <c:pt idx="5">
                  <c:v>155.52500000000001</c:v>
                </c:pt>
                <c:pt idx="6">
                  <c:v>35.999000000000002</c:v>
                </c:pt>
                <c:pt idx="7">
                  <c:v>26.01</c:v>
                </c:pt>
                <c:pt idx="8">
                  <c:v>136.33099999999999</c:v>
                </c:pt>
                <c:pt idx="9">
                  <c:v>184.46</c:v>
                </c:pt>
                <c:pt idx="10">
                  <c:v>133.99299999999999</c:v>
                </c:pt>
                <c:pt idx="11">
                  <c:v>32.976999999999997</c:v>
                </c:pt>
                <c:pt idx="12">
                  <c:v>124.566</c:v>
                </c:pt>
                <c:pt idx="13">
                  <c:v>145.339</c:v>
                </c:pt>
                <c:pt idx="14">
                  <c:v>162.04900000000001</c:v>
                </c:pt>
                <c:pt idx="15">
                  <c:v>36.414999999999999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FA-4495-A729-6EEECE905BD3}"/>
            </c:ext>
          </c:extLst>
        </c:ser>
        <c:ser>
          <c:idx val="1"/>
          <c:order val="1"/>
          <c:tx>
            <c:strRef>
              <c:f>New_ycsb!$D$170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12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6FA-4495-A729-6EEECE905BD3}"/>
              </c:ext>
            </c:extLst>
          </c:dPt>
          <c:dPt>
            <c:idx val="13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96FA-4495-A729-6EEECE905BD3}"/>
              </c:ext>
            </c:extLst>
          </c:dPt>
          <c:dPt>
            <c:idx val="14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6FA-4495-A729-6EEECE905BD3}"/>
              </c:ext>
            </c:extLst>
          </c:dPt>
          <c:dPt>
            <c:idx val="15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96FA-4495-A729-6EEECE905BD3}"/>
              </c:ext>
            </c:extLst>
          </c:dPt>
          <c:cat>
            <c:multiLvlStrRef>
              <c:f>New_ycsb!$A$171:$B$186</c:f>
              <c:multiLvlStrCache>
                <c:ptCount val="16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</c:lvl>
                <c:lvl>
                  <c:pt idx="0">
                    <c:v>YCSB-A</c:v>
                  </c:pt>
                  <c:pt idx="4">
                    <c:v>YCSB-B</c:v>
                  </c:pt>
                  <c:pt idx="8">
                    <c:v>YCSB-C</c:v>
                  </c:pt>
                  <c:pt idx="12">
                    <c:v>YCSB-D</c:v>
                  </c:pt>
                </c:lvl>
              </c:multiLvlStrCache>
            </c:multiLvlStrRef>
          </c:cat>
          <c:val>
            <c:numRef>
              <c:f>New_ycsb!$D$171:$D$186</c:f>
              <c:numCache>
                <c:formatCode>General</c:formatCode>
                <c:ptCount val="16"/>
                <c:pt idx="0">
                  <c:v>4415.2529999999997</c:v>
                </c:pt>
                <c:pt idx="1">
                  <c:v>2332.4760000000001</c:v>
                </c:pt>
                <c:pt idx="2">
                  <c:v>583.529</c:v>
                </c:pt>
                <c:pt idx="3">
                  <c:v>672.15899999999999</c:v>
                </c:pt>
                <c:pt idx="4">
                  <c:v>332.98</c:v>
                </c:pt>
                <c:pt idx="5">
                  <c:v>348.59199999999998</c:v>
                </c:pt>
                <c:pt idx="6">
                  <c:v>201.858</c:v>
                </c:pt>
                <c:pt idx="7">
                  <c:v>294.61099999999999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770.91399999999999</c:v>
                </c:pt>
                <c:pt idx="13">
                  <c:v>744.11699999999996</c:v>
                </c:pt>
                <c:pt idx="14">
                  <c:v>726.64800000000002</c:v>
                </c:pt>
                <c:pt idx="15">
                  <c:v>747.822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FA-4495-A729-6EEECE905BD3}"/>
            </c:ext>
          </c:extLst>
        </c:ser>
        <c:ser>
          <c:idx val="2"/>
          <c:order val="2"/>
          <c:tx>
            <c:strRef>
              <c:f>New_ycsb!$E$170</c:f>
              <c:strCache>
                <c:ptCount val="1"/>
                <c:pt idx="0">
                  <c:v>Average</c:v>
                </c:pt>
              </c:strCache>
            </c:strRef>
          </c:tx>
          <c:spPr>
            <a:pattFill prst="lgCheck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New_ycsb!$A$171:$B$186</c:f>
              <c:multiLvlStrCache>
                <c:ptCount val="16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</c:lvl>
                <c:lvl>
                  <c:pt idx="0">
                    <c:v>YCSB-A</c:v>
                  </c:pt>
                  <c:pt idx="4">
                    <c:v>YCSB-B</c:v>
                  </c:pt>
                  <c:pt idx="8">
                    <c:v>YCSB-C</c:v>
                  </c:pt>
                  <c:pt idx="12">
                    <c:v>YCSB-D</c:v>
                  </c:pt>
                </c:lvl>
              </c:multiLvlStrCache>
            </c:multiLvlStrRef>
          </c:cat>
          <c:val>
            <c:numRef>
              <c:f>New_ycsb!$E$171:$E$186</c:f>
              <c:numCache>
                <c:formatCode>General</c:formatCode>
                <c:ptCount val="16"/>
                <c:pt idx="0">
                  <c:v>2250.6144999999997</c:v>
                </c:pt>
                <c:pt idx="1">
                  <c:v>1238.0275000000001</c:v>
                </c:pt>
                <c:pt idx="2">
                  <c:v>449.53800000000001</c:v>
                </c:pt>
                <c:pt idx="3">
                  <c:v>363.39600000000002</c:v>
                </c:pt>
                <c:pt idx="4">
                  <c:v>58.864974999999994</c:v>
                </c:pt>
                <c:pt idx="5">
                  <c:v>82.589174999999997</c:v>
                </c:pt>
                <c:pt idx="6">
                  <c:v>22.145975</c:v>
                </c:pt>
                <c:pt idx="7">
                  <c:v>19.720025</c:v>
                </c:pt>
                <c:pt idx="12">
                  <c:v>78.441699999999997</c:v>
                </c:pt>
                <c:pt idx="13">
                  <c:v>87.638949999999994</c:v>
                </c:pt>
                <c:pt idx="14">
                  <c:v>95.139475000000004</c:v>
                </c:pt>
                <c:pt idx="15">
                  <c:v>35.992674999999998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FA-4495-A729-6EEECE905B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4156735"/>
        <c:axId val="191273199"/>
      </c:barChart>
      <c:catAx>
        <c:axId val="594156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378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1273199"/>
        <c:crosses val="autoZero"/>
        <c:auto val="1"/>
        <c:lblAlgn val="ctr"/>
        <c:lblOffset val="100"/>
        <c:noMultiLvlLbl val="0"/>
      </c:catAx>
      <c:valAx>
        <c:axId val="191273199"/>
        <c:scaling>
          <c:orientation val="minMax"/>
          <c:max val="8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800" b="0" i="0" baseline="0" dirty="0">
                    <a:effectLst/>
                  </a:rPr>
                  <a:t>99.99th Latency (</a:t>
                </a:r>
                <a:r>
                  <a:rPr lang="en-US" altLang="ko-KR" sz="1800" b="0" i="0" baseline="0" dirty="0" err="1">
                    <a:effectLst/>
                  </a:rPr>
                  <a:t>ms</a:t>
                </a:r>
                <a:r>
                  <a:rPr lang="en-US" altLang="ko-KR" sz="1800" b="0" i="0" baseline="0" dirty="0">
                    <a:effectLst/>
                  </a:rPr>
                  <a:t>)</a:t>
                </a:r>
                <a:endParaRPr lang="ko-KR" altLang="ko-KR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4156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8440050853018375"/>
          <c:y val="2.69744823563721E-2"/>
          <c:w val="0.29578231627296586"/>
          <c:h val="4.52477398658501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0.91191</cdr:x>
      <cdr:y>0.02866</cdr:y>
    </cdr:from>
    <cdr:to>
      <cdr:x>0.99169</cdr:x>
      <cdr:y>0.09725</cdr:y>
    </cdr:to>
    <cdr:sp macro="" textlink="">
      <cdr:nvSpPr>
        <cdr:cNvPr id="2" name="TextBox 3"/>
        <cdr:cNvSpPr txBox="1"/>
      </cdr:nvSpPr>
      <cdr:spPr>
        <a:xfrm xmlns:a="http://schemas.openxmlformats.org/drawingml/2006/main">
          <a:off x="11071712" y="192925"/>
          <a:ext cx="968535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 rtl="0">
            <a:defRPr sz="2500" b="0" i="0" u="none" strike="noStrike" kern="120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r>
            <a:rPr lang="en-US" altLang="ko-KR" sz="2400" dirty="0">
              <a:effectLst/>
            </a:rPr>
            <a:t>Insert</a:t>
          </a:r>
          <a:endParaRPr lang="ko-KR" altLang="ko-KR" sz="2400" dirty="0">
            <a:effectLst/>
          </a:endParaRPr>
        </a:p>
      </cdr:txBody>
    </cdr:sp>
  </cdr:relSizeAnchor>
  <cdr:relSizeAnchor xmlns:cdr="http://schemas.openxmlformats.org/drawingml/2006/chartDrawing">
    <cdr:from>
      <cdr:x>0.89792</cdr:x>
      <cdr:y>0.05173</cdr:y>
    </cdr:from>
    <cdr:to>
      <cdr:x>0.91263</cdr:x>
      <cdr:y>0.0789</cdr:y>
    </cdr:to>
    <cdr:sp macro="" textlink="">
      <cdr:nvSpPr>
        <cdr:cNvPr id="3" name="직사각형 2"/>
        <cdr:cNvSpPr/>
      </cdr:nvSpPr>
      <cdr:spPr>
        <a:xfrm xmlns:a="http://schemas.openxmlformats.org/drawingml/2006/main">
          <a:off x="10901782" y="348216"/>
          <a:ext cx="178663" cy="182889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/>
        </a:solidFill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t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ko-KR" altLang="en-US" sz="11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0.92441</cdr:x>
      <cdr:y>0.01476</cdr:y>
    </cdr:from>
    <cdr:to>
      <cdr:x>1</cdr:x>
      <cdr:y>0.14809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C0F7E271-87AF-4793-8232-B3761ACE63E2}"/>
            </a:ext>
          </a:extLst>
        </cdr:cNvPr>
        <cdr:cNvSpPr txBox="1"/>
      </cdr:nvSpPr>
      <cdr:spPr>
        <a:xfrm xmlns:a="http://schemas.openxmlformats.org/drawingml/2006/main">
          <a:off x="11182662" y="101208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ko-KR" sz="2400" dirty="0">
              <a:solidFill>
                <a:schemeClr val="tx1"/>
              </a:solidFill>
            </a:rPr>
            <a:t>Insert</a:t>
          </a:r>
          <a:endParaRPr lang="ko-KR" altLang="en-US" sz="2400" dirty="0">
            <a:solidFill>
              <a:schemeClr val="tx1"/>
            </a:solidFill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0.89491</cdr:x>
      <cdr:y>0.03741</cdr:y>
    </cdr:from>
    <cdr:to>
      <cdr:x>0.90647</cdr:x>
      <cdr:y>0.05741</cdr:y>
    </cdr:to>
    <cdr:sp macro="" textlink="">
      <cdr:nvSpPr>
        <cdr:cNvPr id="2" name="직사각형 1">
          <a:extLst xmlns:a="http://schemas.openxmlformats.org/drawingml/2006/main">
            <a:ext uri="{FF2B5EF4-FFF2-40B4-BE49-F238E27FC236}">
              <a16:creationId xmlns:a16="http://schemas.microsoft.com/office/drawing/2014/main" id="{DEBD9EAD-0EF4-413D-A0DC-3DF920DEE605}"/>
            </a:ext>
          </a:extLst>
        </cdr:cNvPr>
        <cdr:cNvSpPr/>
      </cdr:nvSpPr>
      <cdr:spPr>
        <a:xfrm xmlns:a="http://schemas.openxmlformats.org/drawingml/2006/main">
          <a:off x="10910743" y="256558"/>
          <a:ext cx="140939" cy="137160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/>
        </a:solidFill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ko-KR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A193-F813-4F05-9F6C-4E275A7B8E36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2BB4-9CC8-4161-BDC5-008CD9B05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56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A193-F813-4F05-9F6C-4E275A7B8E36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2BB4-9CC8-4161-BDC5-008CD9B05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0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A193-F813-4F05-9F6C-4E275A7B8E36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2BB4-9CC8-4161-BDC5-008CD9B05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56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A193-F813-4F05-9F6C-4E275A7B8E36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2BB4-9CC8-4161-BDC5-008CD9B05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73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A193-F813-4F05-9F6C-4E275A7B8E36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2BB4-9CC8-4161-BDC5-008CD9B05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0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A193-F813-4F05-9F6C-4E275A7B8E36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2BB4-9CC8-4161-BDC5-008CD9B05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6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A193-F813-4F05-9F6C-4E275A7B8E36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2BB4-9CC8-4161-BDC5-008CD9B05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46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A193-F813-4F05-9F6C-4E275A7B8E36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2BB4-9CC8-4161-BDC5-008CD9B05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73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A193-F813-4F05-9F6C-4E275A7B8E36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2BB4-9CC8-4161-BDC5-008CD9B05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79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A193-F813-4F05-9F6C-4E275A7B8E36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2BB4-9CC8-4161-BDC5-008CD9B05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93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A193-F813-4F05-9F6C-4E275A7B8E36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2BB4-9CC8-4161-BDC5-008CD9B05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54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5A193-F813-4F05-9F6C-4E275A7B8E36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B2BB4-9CC8-4161-BDC5-008CD9B05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30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9241178"/>
              </p:ext>
            </p:extLst>
          </p:nvPr>
        </p:nvGraphicFramePr>
        <p:xfrm>
          <a:off x="50800" y="127000"/>
          <a:ext cx="12141200" cy="673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881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차트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6673192"/>
              </p:ext>
            </p:extLst>
          </p:nvPr>
        </p:nvGraphicFramePr>
        <p:xfrm>
          <a:off x="0" y="1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3" name="직선 연결선 12"/>
          <p:cNvCxnSpPr/>
          <p:nvPr/>
        </p:nvCxnSpPr>
        <p:spPr>
          <a:xfrm>
            <a:off x="1506220" y="5397500"/>
            <a:ext cx="0" cy="138684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137660" y="5397500"/>
            <a:ext cx="0" cy="138684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776720" y="5397500"/>
            <a:ext cx="0" cy="138684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409430" y="5397500"/>
            <a:ext cx="0" cy="138684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044680" y="5387340"/>
            <a:ext cx="0" cy="138684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1506220" y="5397500"/>
            <a:ext cx="10543540" cy="1336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32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4823668"/>
              </p:ext>
            </p:extLst>
          </p:nvPr>
        </p:nvGraphicFramePr>
        <p:xfrm>
          <a:off x="0" y="0"/>
          <a:ext cx="12169597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87080" y="43702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4415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42098" y="43564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2232</a:t>
            </a:r>
            <a:endParaRPr lang="ko-KR" altLang="en-US" sz="14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670004" y="4578753"/>
            <a:ext cx="0" cy="22975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4241213" y="4578912"/>
            <a:ext cx="666" cy="22790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827029" y="4578912"/>
            <a:ext cx="14198" cy="23165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422364" y="4586116"/>
            <a:ext cx="4101" cy="24514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12015616" y="4578912"/>
            <a:ext cx="375" cy="23165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cxnSpLocks/>
          </p:cNvCxnSpPr>
          <p:nvPr/>
        </p:nvCxnSpPr>
        <p:spPr>
          <a:xfrm>
            <a:off x="1670004" y="4591104"/>
            <a:ext cx="103456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순서도: 천공 테이프 27"/>
          <p:cNvSpPr/>
          <p:nvPr/>
        </p:nvSpPr>
        <p:spPr>
          <a:xfrm>
            <a:off x="1873771" y="1545259"/>
            <a:ext cx="408830" cy="328512"/>
          </a:xfrm>
          <a:prstGeom prst="flowChartPunchedTap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천공 테이프 28"/>
          <p:cNvSpPr/>
          <p:nvPr/>
        </p:nvSpPr>
        <p:spPr>
          <a:xfrm>
            <a:off x="2490866" y="1545259"/>
            <a:ext cx="408830" cy="328512"/>
          </a:xfrm>
          <a:prstGeom prst="flowChartPunchedTap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CD7F32-9BCC-4D0A-848D-784CECEA6791}"/>
              </a:ext>
            </a:extLst>
          </p:cNvPr>
          <p:cNvSpPr/>
          <p:nvPr/>
        </p:nvSpPr>
        <p:spPr>
          <a:xfrm>
            <a:off x="11097006" y="262498"/>
            <a:ext cx="182880" cy="1811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497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11F56B5B-2F75-4020-B1E0-6DAE00D2CB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0940283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93C59D9-6B90-4A8F-9FEE-0F17C9318BFB}"/>
              </a:ext>
            </a:extLst>
          </p:cNvPr>
          <p:cNvSpPr txBox="1"/>
          <p:nvPr/>
        </p:nvSpPr>
        <p:spPr>
          <a:xfrm>
            <a:off x="11058320" y="124991"/>
            <a:ext cx="772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Insert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77C67-A3AD-435C-928B-609D2AE016A8}"/>
              </a:ext>
            </a:extLst>
          </p:cNvPr>
          <p:cNvSpPr txBox="1"/>
          <p:nvPr/>
        </p:nvSpPr>
        <p:spPr>
          <a:xfrm>
            <a:off x="1116079" y="64700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4415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1E9AD-4225-4A94-A9C2-1539245C9A9C}"/>
              </a:ext>
            </a:extLst>
          </p:cNvPr>
          <p:cNvSpPr txBox="1"/>
          <p:nvPr/>
        </p:nvSpPr>
        <p:spPr>
          <a:xfrm>
            <a:off x="1671978" y="63904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2232</a:t>
            </a:r>
            <a:endParaRPr lang="ko-KR" altLang="en-US" sz="1400" dirty="0"/>
          </a:p>
        </p:txBody>
      </p:sp>
      <p:sp>
        <p:nvSpPr>
          <p:cNvPr id="8" name="순서도: 천공 테이프 7">
            <a:extLst>
              <a:ext uri="{FF2B5EF4-FFF2-40B4-BE49-F238E27FC236}">
                <a16:creationId xmlns:a16="http://schemas.microsoft.com/office/drawing/2014/main" id="{245C5331-1CC7-4C5E-A12A-238D33CADE53}"/>
              </a:ext>
            </a:extLst>
          </p:cNvPr>
          <p:cNvSpPr/>
          <p:nvPr/>
        </p:nvSpPr>
        <p:spPr>
          <a:xfrm>
            <a:off x="1202769" y="1601787"/>
            <a:ext cx="408830" cy="328512"/>
          </a:xfrm>
          <a:prstGeom prst="flowChartPunchedTap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천공 테이프 8">
            <a:extLst>
              <a:ext uri="{FF2B5EF4-FFF2-40B4-BE49-F238E27FC236}">
                <a16:creationId xmlns:a16="http://schemas.microsoft.com/office/drawing/2014/main" id="{A729A407-3FCE-4075-8307-2C21EE218DBC}"/>
              </a:ext>
            </a:extLst>
          </p:cNvPr>
          <p:cNvSpPr/>
          <p:nvPr/>
        </p:nvSpPr>
        <p:spPr>
          <a:xfrm>
            <a:off x="1758668" y="1585873"/>
            <a:ext cx="408830" cy="328512"/>
          </a:xfrm>
          <a:prstGeom prst="flowChartPunchedTap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천공 테이프 9">
            <a:extLst>
              <a:ext uri="{FF2B5EF4-FFF2-40B4-BE49-F238E27FC236}">
                <a16:creationId xmlns:a16="http://schemas.microsoft.com/office/drawing/2014/main" id="{973CC5B2-20E9-46FC-8F8A-AD27B5B38053}"/>
              </a:ext>
            </a:extLst>
          </p:cNvPr>
          <p:cNvSpPr/>
          <p:nvPr/>
        </p:nvSpPr>
        <p:spPr>
          <a:xfrm>
            <a:off x="10024502" y="1585873"/>
            <a:ext cx="408830" cy="328512"/>
          </a:xfrm>
          <a:prstGeom prst="flowChartPunchedTap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595F89-2B74-410C-8DB1-36B3BFD6CBA4}"/>
              </a:ext>
            </a:extLst>
          </p:cNvPr>
          <p:cNvSpPr txBox="1"/>
          <p:nvPr/>
        </p:nvSpPr>
        <p:spPr>
          <a:xfrm>
            <a:off x="9916901" y="63904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1103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692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11F56B5B-2F75-4020-B1E0-6DAE00D2CB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6566857"/>
              </p:ext>
            </p:extLst>
          </p:nvPr>
        </p:nvGraphicFramePr>
        <p:xfrm>
          <a:off x="0" y="0"/>
          <a:ext cx="12191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70C1FE05-496F-4B55-9A0A-5759E708E3CD}"/>
              </a:ext>
            </a:extLst>
          </p:cNvPr>
          <p:cNvSpPr/>
          <p:nvPr/>
        </p:nvSpPr>
        <p:spPr>
          <a:xfrm>
            <a:off x="7168073" y="164592"/>
            <a:ext cx="158496" cy="1463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F9009-91EA-4B31-AC8D-48E6D9360D73}"/>
              </a:ext>
            </a:extLst>
          </p:cNvPr>
          <p:cNvSpPr txBox="1"/>
          <p:nvPr/>
        </p:nvSpPr>
        <p:spPr>
          <a:xfrm>
            <a:off x="7314377" y="22188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Insert</a:t>
            </a:r>
            <a:endParaRPr lang="ko-KR" altLang="en-US" sz="2000" dirty="0"/>
          </a:p>
        </p:txBody>
      </p:sp>
      <p:sp>
        <p:nvSpPr>
          <p:cNvPr id="7" name="순서도: 천공 테이프 6">
            <a:extLst>
              <a:ext uri="{FF2B5EF4-FFF2-40B4-BE49-F238E27FC236}">
                <a16:creationId xmlns:a16="http://schemas.microsoft.com/office/drawing/2014/main" id="{CF7FB5CE-C1CD-4674-9279-3480C44BFBF1}"/>
              </a:ext>
            </a:extLst>
          </p:cNvPr>
          <p:cNvSpPr/>
          <p:nvPr/>
        </p:nvSpPr>
        <p:spPr>
          <a:xfrm>
            <a:off x="1325090" y="1351851"/>
            <a:ext cx="107470" cy="328512"/>
          </a:xfrm>
          <a:prstGeom prst="flowChartPunchedTap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천공 테이프 7">
            <a:extLst>
              <a:ext uri="{FF2B5EF4-FFF2-40B4-BE49-F238E27FC236}">
                <a16:creationId xmlns:a16="http://schemas.microsoft.com/office/drawing/2014/main" id="{0F693FBF-6815-4D50-B2ED-68CF5AAD895E}"/>
              </a:ext>
            </a:extLst>
          </p:cNvPr>
          <p:cNvSpPr/>
          <p:nvPr/>
        </p:nvSpPr>
        <p:spPr>
          <a:xfrm>
            <a:off x="2018511" y="1351851"/>
            <a:ext cx="107470" cy="328512"/>
          </a:xfrm>
          <a:prstGeom prst="flowChartPunchedTap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천공 테이프 8">
            <a:extLst>
              <a:ext uri="{FF2B5EF4-FFF2-40B4-BE49-F238E27FC236}">
                <a16:creationId xmlns:a16="http://schemas.microsoft.com/office/drawing/2014/main" id="{10852E25-C9C2-462C-BE3F-133FB5E46B6A}"/>
              </a:ext>
            </a:extLst>
          </p:cNvPr>
          <p:cNvSpPr/>
          <p:nvPr/>
        </p:nvSpPr>
        <p:spPr>
          <a:xfrm>
            <a:off x="1481300" y="1365186"/>
            <a:ext cx="107470" cy="328512"/>
          </a:xfrm>
          <a:prstGeom prst="flowChartPunchedTap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천공 테이프 9">
            <a:extLst>
              <a:ext uri="{FF2B5EF4-FFF2-40B4-BE49-F238E27FC236}">
                <a16:creationId xmlns:a16="http://schemas.microsoft.com/office/drawing/2014/main" id="{C8C85B14-04FF-4D0F-9E04-CD3A40A44270}"/>
              </a:ext>
            </a:extLst>
          </p:cNvPr>
          <p:cNvSpPr/>
          <p:nvPr/>
        </p:nvSpPr>
        <p:spPr>
          <a:xfrm>
            <a:off x="2174721" y="1351851"/>
            <a:ext cx="107470" cy="328512"/>
          </a:xfrm>
          <a:prstGeom prst="flowChartPunchedTap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075116-B24F-4690-B9AA-3DD89DA9C7EA}"/>
              </a:ext>
            </a:extLst>
          </p:cNvPr>
          <p:cNvSpPr txBox="1"/>
          <p:nvPr/>
        </p:nvSpPr>
        <p:spPr>
          <a:xfrm>
            <a:off x="987871" y="27647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4415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868C6-39B8-41E5-B56D-CCD9C13824F3}"/>
              </a:ext>
            </a:extLst>
          </p:cNvPr>
          <p:cNvSpPr txBox="1"/>
          <p:nvPr/>
        </p:nvSpPr>
        <p:spPr>
          <a:xfrm>
            <a:off x="1658980" y="26034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2232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3CF8CA-5A41-4F43-B4A1-1C1CCB5FD160}"/>
              </a:ext>
            </a:extLst>
          </p:cNvPr>
          <p:cNvSpPr txBox="1"/>
          <p:nvPr/>
        </p:nvSpPr>
        <p:spPr>
          <a:xfrm>
            <a:off x="1278976" y="6891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2250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3F298-3BF3-4937-AD08-57656BB7C24C}"/>
              </a:ext>
            </a:extLst>
          </p:cNvPr>
          <p:cNvSpPr txBox="1"/>
          <p:nvPr/>
        </p:nvSpPr>
        <p:spPr>
          <a:xfrm>
            <a:off x="1950085" y="5278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1238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7851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11F56B5B-2F75-4020-B1E0-6DAE00D2CB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604467"/>
              </p:ext>
            </p:extLst>
          </p:nvPr>
        </p:nvGraphicFramePr>
        <p:xfrm>
          <a:off x="5444" y="0"/>
          <a:ext cx="12186556" cy="6913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CD4480D8-CBA3-454E-B2EA-26F1ACA572C0}"/>
              </a:ext>
            </a:extLst>
          </p:cNvPr>
          <p:cNvSpPr/>
          <p:nvPr/>
        </p:nvSpPr>
        <p:spPr>
          <a:xfrm>
            <a:off x="7359603" y="115165"/>
            <a:ext cx="158496" cy="1463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B22EE-C8A2-4FD6-8C73-EFC0B1537397}"/>
              </a:ext>
            </a:extLst>
          </p:cNvPr>
          <p:cNvSpPr txBox="1"/>
          <p:nvPr/>
        </p:nvSpPr>
        <p:spPr>
          <a:xfrm>
            <a:off x="7505907" y="-27239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Insert</a:t>
            </a:r>
            <a:endParaRPr lang="ko-KR" altLang="en-US" sz="2000" dirty="0"/>
          </a:p>
        </p:txBody>
      </p:sp>
      <p:sp>
        <p:nvSpPr>
          <p:cNvPr id="7" name="순서도: 천공 테이프 6">
            <a:extLst>
              <a:ext uri="{FF2B5EF4-FFF2-40B4-BE49-F238E27FC236}">
                <a16:creationId xmlns:a16="http://schemas.microsoft.com/office/drawing/2014/main" id="{62D67FA6-847E-4124-AF81-1A7D4455032B}"/>
              </a:ext>
            </a:extLst>
          </p:cNvPr>
          <p:cNvSpPr/>
          <p:nvPr/>
        </p:nvSpPr>
        <p:spPr>
          <a:xfrm>
            <a:off x="1288021" y="1370385"/>
            <a:ext cx="107470" cy="328512"/>
          </a:xfrm>
          <a:prstGeom prst="flowChartPunchedTap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천공 테이프 7">
            <a:extLst>
              <a:ext uri="{FF2B5EF4-FFF2-40B4-BE49-F238E27FC236}">
                <a16:creationId xmlns:a16="http://schemas.microsoft.com/office/drawing/2014/main" id="{09A7927B-BBF9-40AB-BE80-6AAA1B5E900D}"/>
              </a:ext>
            </a:extLst>
          </p:cNvPr>
          <p:cNvSpPr/>
          <p:nvPr/>
        </p:nvSpPr>
        <p:spPr>
          <a:xfrm>
            <a:off x="1981442" y="1370385"/>
            <a:ext cx="107470" cy="328512"/>
          </a:xfrm>
          <a:prstGeom prst="flowChartPunchedTap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천공 테이프 8">
            <a:extLst>
              <a:ext uri="{FF2B5EF4-FFF2-40B4-BE49-F238E27FC236}">
                <a16:creationId xmlns:a16="http://schemas.microsoft.com/office/drawing/2014/main" id="{CA4804A8-C659-45A5-871A-130F93B49C8A}"/>
              </a:ext>
            </a:extLst>
          </p:cNvPr>
          <p:cNvSpPr/>
          <p:nvPr/>
        </p:nvSpPr>
        <p:spPr>
          <a:xfrm>
            <a:off x="1444231" y="1383720"/>
            <a:ext cx="107470" cy="328512"/>
          </a:xfrm>
          <a:prstGeom prst="flowChartPunchedTap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천공 테이프 9">
            <a:extLst>
              <a:ext uri="{FF2B5EF4-FFF2-40B4-BE49-F238E27FC236}">
                <a16:creationId xmlns:a16="http://schemas.microsoft.com/office/drawing/2014/main" id="{4ED0D301-7EC1-47E2-BCD4-E55D644D2E84}"/>
              </a:ext>
            </a:extLst>
          </p:cNvPr>
          <p:cNvSpPr/>
          <p:nvPr/>
        </p:nvSpPr>
        <p:spPr>
          <a:xfrm>
            <a:off x="2137652" y="1370385"/>
            <a:ext cx="107470" cy="328512"/>
          </a:xfrm>
          <a:prstGeom prst="flowChartPunchedTap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AA98C8-3A6D-49E5-BE04-64C5E98898A7}"/>
              </a:ext>
            </a:extLst>
          </p:cNvPr>
          <p:cNvSpPr txBox="1"/>
          <p:nvPr/>
        </p:nvSpPr>
        <p:spPr>
          <a:xfrm>
            <a:off x="950802" y="29501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4415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E1AF65-9659-48B2-9D07-E9155C149B7F}"/>
              </a:ext>
            </a:extLst>
          </p:cNvPr>
          <p:cNvSpPr txBox="1"/>
          <p:nvPr/>
        </p:nvSpPr>
        <p:spPr>
          <a:xfrm>
            <a:off x="1621911" y="27888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2232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CB6EBC-E124-4C75-94D5-05970A2380FE}"/>
              </a:ext>
            </a:extLst>
          </p:cNvPr>
          <p:cNvSpPr txBox="1"/>
          <p:nvPr/>
        </p:nvSpPr>
        <p:spPr>
          <a:xfrm>
            <a:off x="1241907" y="8745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2250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5AF6ED-893C-4C06-8D44-F6BC557C4385}"/>
              </a:ext>
            </a:extLst>
          </p:cNvPr>
          <p:cNvSpPr txBox="1"/>
          <p:nvPr/>
        </p:nvSpPr>
        <p:spPr>
          <a:xfrm>
            <a:off x="1913016" y="7132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1238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5543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11F56B5B-2F75-4020-B1E0-6DAE00D2CB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458727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BD4352CD-9D6D-4A61-BACD-A2D6E3F8303B}"/>
              </a:ext>
            </a:extLst>
          </p:cNvPr>
          <p:cNvGrpSpPr/>
          <p:nvPr/>
        </p:nvGrpSpPr>
        <p:grpSpPr>
          <a:xfrm>
            <a:off x="8947447" y="65437"/>
            <a:ext cx="984995" cy="400110"/>
            <a:chOff x="7359603" y="-27239"/>
            <a:chExt cx="984995" cy="40011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19F69A9-3CA1-4C70-8E37-2DD16C318486}"/>
                </a:ext>
              </a:extLst>
            </p:cNvPr>
            <p:cNvSpPr/>
            <p:nvPr/>
          </p:nvSpPr>
          <p:spPr>
            <a:xfrm>
              <a:off x="7359603" y="115165"/>
              <a:ext cx="158496" cy="1463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0C729F-8D94-464E-9CD1-6287E04FC2A4}"/>
                </a:ext>
              </a:extLst>
            </p:cNvPr>
            <p:cNvSpPr txBox="1"/>
            <p:nvPr/>
          </p:nvSpPr>
          <p:spPr>
            <a:xfrm>
              <a:off x="7505907" y="-27239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Insert</a:t>
              </a:r>
              <a:endParaRPr lang="ko-KR" altLang="en-US" sz="20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096A883-ECB1-42D6-B8A7-FBD29B737591}"/>
              </a:ext>
            </a:extLst>
          </p:cNvPr>
          <p:cNvSpPr txBox="1"/>
          <p:nvPr/>
        </p:nvSpPr>
        <p:spPr>
          <a:xfrm>
            <a:off x="1259722" y="54214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4415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0F01D-284B-4C1A-9DD0-E59AD5F244F1}"/>
              </a:ext>
            </a:extLst>
          </p:cNvPr>
          <p:cNvSpPr txBox="1"/>
          <p:nvPr/>
        </p:nvSpPr>
        <p:spPr>
          <a:xfrm>
            <a:off x="1955543" y="54214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2232</a:t>
            </a:r>
            <a:endParaRPr lang="ko-KR" altLang="en-US" sz="1400" dirty="0"/>
          </a:p>
        </p:txBody>
      </p:sp>
      <p:sp>
        <p:nvSpPr>
          <p:cNvPr id="10" name="순서도: 천공 테이프 9">
            <a:extLst>
              <a:ext uri="{FF2B5EF4-FFF2-40B4-BE49-F238E27FC236}">
                <a16:creationId xmlns:a16="http://schemas.microsoft.com/office/drawing/2014/main" id="{127912D3-F1D3-4507-9988-3FF3B3460129}"/>
              </a:ext>
            </a:extLst>
          </p:cNvPr>
          <p:cNvSpPr/>
          <p:nvPr/>
        </p:nvSpPr>
        <p:spPr>
          <a:xfrm>
            <a:off x="1421027" y="1513466"/>
            <a:ext cx="220141" cy="328512"/>
          </a:xfrm>
          <a:prstGeom prst="flowChartPunchedTap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천공 테이프 10">
            <a:extLst>
              <a:ext uri="{FF2B5EF4-FFF2-40B4-BE49-F238E27FC236}">
                <a16:creationId xmlns:a16="http://schemas.microsoft.com/office/drawing/2014/main" id="{005BDA46-6043-4C54-AAC7-B007083253FD}"/>
              </a:ext>
            </a:extLst>
          </p:cNvPr>
          <p:cNvSpPr/>
          <p:nvPr/>
        </p:nvSpPr>
        <p:spPr>
          <a:xfrm>
            <a:off x="2136577" y="1513466"/>
            <a:ext cx="220141" cy="328512"/>
          </a:xfrm>
          <a:prstGeom prst="flowChartPunchedTap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358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11F56B5B-2F75-4020-B1E0-6DAE00D2CB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363730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1A8CAB56-CA4F-45F0-882A-D39439F2BF9F}"/>
              </a:ext>
            </a:extLst>
          </p:cNvPr>
          <p:cNvSpPr/>
          <p:nvPr/>
        </p:nvSpPr>
        <p:spPr>
          <a:xfrm>
            <a:off x="7495527" y="251089"/>
            <a:ext cx="158496" cy="1463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C7B1A-CD3A-4FB0-BDAB-3981D4258D2A}"/>
              </a:ext>
            </a:extLst>
          </p:cNvPr>
          <p:cNvSpPr txBox="1"/>
          <p:nvPr/>
        </p:nvSpPr>
        <p:spPr>
          <a:xfrm>
            <a:off x="7641831" y="108685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Insert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0A8E8-FD04-4A82-AB88-C1494EC6C6E9}"/>
              </a:ext>
            </a:extLst>
          </p:cNvPr>
          <p:cNvSpPr txBox="1"/>
          <p:nvPr/>
        </p:nvSpPr>
        <p:spPr>
          <a:xfrm>
            <a:off x="1123792" y="35061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4415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DE7E25-6AA0-4FA0-9DE7-2BD05A6C6833}"/>
              </a:ext>
            </a:extLst>
          </p:cNvPr>
          <p:cNvSpPr txBox="1"/>
          <p:nvPr/>
        </p:nvSpPr>
        <p:spPr>
          <a:xfrm>
            <a:off x="1794901" y="33448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2232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88860C-66F6-44A0-857E-7284053C127D}"/>
              </a:ext>
            </a:extLst>
          </p:cNvPr>
          <p:cNvSpPr txBox="1"/>
          <p:nvPr/>
        </p:nvSpPr>
        <p:spPr>
          <a:xfrm>
            <a:off x="1414897" y="14305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2250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245CC-D72A-41B2-907B-367F0635399D}"/>
              </a:ext>
            </a:extLst>
          </p:cNvPr>
          <p:cNvSpPr txBox="1"/>
          <p:nvPr/>
        </p:nvSpPr>
        <p:spPr>
          <a:xfrm>
            <a:off x="2086006" y="12692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1238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270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67</Words>
  <Application>Microsoft Office PowerPoint</Application>
  <PresentationFormat>와이드스크린</PresentationFormat>
  <Paragraphs>34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youngdon</dc:creator>
  <cp:lastModifiedBy>JungYoungdon</cp:lastModifiedBy>
  <cp:revision>41</cp:revision>
  <dcterms:created xsi:type="dcterms:W3CDTF">2018-09-26T16:17:59Z</dcterms:created>
  <dcterms:modified xsi:type="dcterms:W3CDTF">2019-01-09T04:39:47Z</dcterms:modified>
</cp:coreProperties>
</file>