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2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1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llo\Dropbox\swan\swan_graph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llo\Dropbox\swan\swan_graph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llo\Dropbox\swan\swan_graph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llo\Dropbox%20(DataLab)\swan\swan_graph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llo\Dropbox%20(DataLab)\swan\swan_graph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llo\Dropbox\swan\swan_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llo\Dropbox\swan\swan_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llo\Dropbox\swan\swan_grap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llo\Dropbox\swan\swan_grap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llo\Dropbox\swan\swan_grap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llo\Dropbox\swan\swan_graph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llo\Dropbox\swan\swan_graph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2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llo\Desktop\swan_graph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39684466453972"/>
          <c:y val="0.1635194641446617"/>
          <c:w val="0.84304256050531212"/>
          <c:h val="0.44234131218650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Sheet1!$C$40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Sheet1!$A$41:$B$52</c:f>
              <c:multiLvlStrCache>
                <c:ptCount val="12"/>
                <c:lvl>
                  <c:pt idx="0">
                    <c:v>RAID4</c:v>
                  </c:pt>
                  <c:pt idx="1">
                    <c:v>Log-RAID4</c:v>
                  </c:pt>
                  <c:pt idx="2">
                    <c:v>SWAN4</c:v>
                  </c:pt>
                  <c:pt idx="3">
                    <c:v>RAID4</c:v>
                  </c:pt>
                  <c:pt idx="4">
                    <c:v>Log-RAID4</c:v>
                  </c:pt>
                  <c:pt idx="5">
                    <c:v>SWAN4</c:v>
                  </c:pt>
                  <c:pt idx="6">
                    <c:v>RAID4</c:v>
                  </c:pt>
                  <c:pt idx="7">
                    <c:v>Log-RAID4</c:v>
                  </c:pt>
                  <c:pt idx="8">
                    <c:v>SWAN4</c:v>
                  </c:pt>
                  <c:pt idx="9">
                    <c:v>RAID4</c:v>
                  </c:pt>
                  <c:pt idx="10">
                    <c:v>Log-RAID4</c:v>
                  </c:pt>
                  <c:pt idx="11">
                    <c:v>SWAN4</c:v>
                  </c:pt>
                </c:lvl>
                <c:lvl>
                  <c:pt idx="0">
                    <c:v>YCSB-A</c:v>
                  </c:pt>
                  <c:pt idx="3">
                    <c:v>YCSB-B</c:v>
                  </c:pt>
                  <c:pt idx="6">
                    <c:v>YCSB-C</c:v>
                  </c:pt>
                  <c:pt idx="9">
                    <c:v>YCSB-D</c:v>
                  </c:pt>
                </c:lvl>
              </c:multiLvlStrCache>
            </c:multiLvlStrRef>
          </c:cat>
          <c:val>
            <c:numRef>
              <c:f>Sheet1!$C$41:$C$52</c:f>
              <c:numCache>
                <c:formatCode>General</c:formatCode>
                <c:ptCount val="12"/>
                <c:pt idx="0">
                  <c:v>0.37834741259999999</c:v>
                </c:pt>
                <c:pt idx="1">
                  <c:v>1.8320000000000001</c:v>
                </c:pt>
                <c:pt idx="2">
                  <c:v>0.87</c:v>
                </c:pt>
                <c:pt idx="3">
                  <c:v>1.0244446600000001</c:v>
                </c:pt>
                <c:pt idx="4">
                  <c:v>1.472</c:v>
                </c:pt>
                <c:pt idx="5">
                  <c:v>1.419</c:v>
                </c:pt>
                <c:pt idx="6">
                  <c:v>1.7498290839999999</c:v>
                </c:pt>
                <c:pt idx="7">
                  <c:v>1.6140000000000001</c:v>
                </c:pt>
                <c:pt idx="8">
                  <c:v>1.502</c:v>
                </c:pt>
                <c:pt idx="9">
                  <c:v>0.35053746769999999</c:v>
                </c:pt>
                <c:pt idx="10">
                  <c:v>2.2570000000000001</c:v>
                </c:pt>
                <c:pt idx="11">
                  <c:v>0.88800000000000001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DE-413D-8C8F-3C81CD0328D9}"/>
            </c:ext>
          </c:extLst>
        </c:ser>
        <c:ser>
          <c:idx val="1"/>
          <c:order val="1"/>
          <c:tx>
            <c:strRef>
              <c:f>Sheet1!$D$40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c:spPr>
          <c:invertIfNegative val="0"/>
          <c:dPt>
            <c:idx val="9"/>
            <c:invertIfNegative val="0"/>
            <c:bubble3D val="0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3DE-413D-8C8F-3C81CD0328D9}"/>
              </c:ext>
            </c:extLst>
          </c:dPt>
          <c:dPt>
            <c:idx val="10"/>
            <c:invertIfNegative val="0"/>
            <c:bubble3D val="0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43DE-413D-8C8F-3C81CD0328D9}"/>
              </c:ext>
            </c:extLst>
          </c:dPt>
          <c:dPt>
            <c:idx val="11"/>
            <c:invertIfNegative val="0"/>
            <c:bubble3D val="0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43DE-413D-8C8F-3C81CD0328D9}"/>
              </c:ext>
            </c:extLst>
          </c:dPt>
          <c:cat>
            <c:multiLvlStrRef>
              <c:f>Sheet1!$A$41:$B$52</c:f>
              <c:multiLvlStrCache>
                <c:ptCount val="12"/>
                <c:lvl>
                  <c:pt idx="0">
                    <c:v>RAID4</c:v>
                  </c:pt>
                  <c:pt idx="1">
                    <c:v>Log-RAID4</c:v>
                  </c:pt>
                  <c:pt idx="2">
                    <c:v>SWAN4</c:v>
                  </c:pt>
                  <c:pt idx="3">
                    <c:v>RAID4</c:v>
                  </c:pt>
                  <c:pt idx="4">
                    <c:v>Log-RAID4</c:v>
                  </c:pt>
                  <c:pt idx="5">
                    <c:v>SWAN4</c:v>
                  </c:pt>
                  <c:pt idx="6">
                    <c:v>RAID4</c:v>
                  </c:pt>
                  <c:pt idx="7">
                    <c:v>Log-RAID4</c:v>
                  </c:pt>
                  <c:pt idx="8">
                    <c:v>SWAN4</c:v>
                  </c:pt>
                  <c:pt idx="9">
                    <c:v>RAID4</c:v>
                  </c:pt>
                  <c:pt idx="10">
                    <c:v>Log-RAID4</c:v>
                  </c:pt>
                  <c:pt idx="11">
                    <c:v>SWAN4</c:v>
                  </c:pt>
                </c:lvl>
                <c:lvl>
                  <c:pt idx="0">
                    <c:v>YCSB-A</c:v>
                  </c:pt>
                  <c:pt idx="3">
                    <c:v>YCSB-B</c:v>
                  </c:pt>
                  <c:pt idx="6">
                    <c:v>YCSB-C</c:v>
                  </c:pt>
                  <c:pt idx="9">
                    <c:v>YCSB-D</c:v>
                  </c:pt>
                </c:lvl>
              </c:multiLvlStrCache>
            </c:multiLvlStrRef>
          </c:cat>
          <c:val>
            <c:numRef>
              <c:f>Sheet1!$D$41:$D$52</c:f>
              <c:numCache>
                <c:formatCode>General</c:formatCode>
                <c:ptCount val="12"/>
                <c:pt idx="0">
                  <c:v>137.62994850000001</c:v>
                </c:pt>
                <c:pt idx="1">
                  <c:v>13.366</c:v>
                </c:pt>
                <c:pt idx="2">
                  <c:v>7.8929999999999998</c:v>
                </c:pt>
                <c:pt idx="3">
                  <c:v>88.976903849999999</c:v>
                </c:pt>
                <c:pt idx="4">
                  <c:v>23.346</c:v>
                </c:pt>
                <c:pt idx="5">
                  <c:v>7.0469999999999997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325.34547259999999</c:v>
                </c:pt>
                <c:pt idx="10">
                  <c:v>28.416</c:v>
                </c:pt>
                <c:pt idx="11">
                  <c:v>17.295000000000002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3DE-413D-8C8F-3C81CD0328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6202240"/>
        <c:axId val="1536207232"/>
      </c:barChart>
      <c:catAx>
        <c:axId val="153620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4080000" spcFirstLastPara="1" vertOverflow="ellipsis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36207232"/>
        <c:crosses val="autoZero"/>
        <c:auto val="1"/>
        <c:lblAlgn val="ctr"/>
        <c:lblOffset val="100"/>
        <c:noMultiLvlLbl val="0"/>
      </c:catAx>
      <c:valAx>
        <c:axId val="153620723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2400" b="0" i="0" baseline="0">
                    <a:effectLst/>
                  </a:rPr>
                  <a:t>Avg. Latency (ms)</a:t>
                </a:r>
                <a:endParaRPr lang="ko-KR" altLang="ko-KR" sz="2400">
                  <a:effectLst/>
                </a:endParaRPr>
              </a:p>
            </c:rich>
          </c:tx>
          <c:layout>
            <c:manualLayout>
              <c:xMode val="edge"/>
              <c:yMode val="edge"/>
              <c:x val="3.7430585185472508E-2"/>
              <c:y val="0.238276997665674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3620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6619991466583917"/>
          <c:y val="4.6823697964731249E-3"/>
          <c:w val="0.22731153756642489"/>
          <c:h val="7.01320023281608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60769356955381E-2"/>
          <c:y val="0.10798148148148148"/>
          <c:w val="0.92439230643044623"/>
          <c:h val="0.676403178769320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New_ycsb!$H$149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B0-4CB7-B71F-9D8CAD50A259}"/>
              </c:ext>
            </c:extLst>
          </c:dPt>
          <c:dPt>
            <c:idx val="1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9CB0-4CB7-B71F-9D8CAD50A259}"/>
              </c:ext>
            </c:extLst>
          </c:dPt>
          <c:dPt>
            <c:idx val="2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B0-4CB7-B71F-9D8CAD50A259}"/>
              </c:ext>
            </c:extLst>
          </c:dPt>
          <c:dPt>
            <c:idx val="3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9CB0-4CB7-B71F-9D8CAD50A259}"/>
              </c:ext>
            </c:extLst>
          </c:dPt>
          <c:cat>
            <c:multiLvlStrRef>
              <c:f>New_ycsb!$F$150:$G$169</c:f>
              <c:multiLvlStrCache>
                <c:ptCount val="20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</c:lvl>
                <c:lvl>
                  <c:pt idx="0">
                    <c:v>YCSB-Load</c:v>
                  </c:pt>
                  <c:pt idx="4">
                    <c:v>YCSB-A</c:v>
                  </c:pt>
                  <c:pt idx="8">
                    <c:v>YCSB-B</c:v>
                  </c:pt>
                  <c:pt idx="12">
                    <c:v>YCSB-C</c:v>
                  </c:pt>
                  <c:pt idx="16">
                    <c:v>YCSB-D</c:v>
                  </c:pt>
                </c:lvl>
              </c:multiLvlStrCache>
            </c:multiLvlStrRef>
          </c:cat>
          <c:val>
            <c:numRef>
              <c:f>New_ycsb!$H$150:$H$169</c:f>
              <c:numCache>
                <c:formatCode>General</c:formatCode>
                <c:ptCount val="20"/>
                <c:pt idx="0">
                  <c:v>0.223</c:v>
                </c:pt>
                <c:pt idx="1">
                  <c:v>0.20899999999999999</c:v>
                </c:pt>
                <c:pt idx="2">
                  <c:v>5.008E-2</c:v>
                </c:pt>
                <c:pt idx="3">
                  <c:v>4.4499999999999998E-2</c:v>
                </c:pt>
                <c:pt idx="4">
                  <c:v>0.400942118833231</c:v>
                </c:pt>
                <c:pt idx="5">
                  <c:v>0.61009344986618097</c:v>
                </c:pt>
                <c:pt idx="6">
                  <c:v>0.47082912472689498</c:v>
                </c:pt>
                <c:pt idx="7">
                  <c:v>0.434</c:v>
                </c:pt>
                <c:pt idx="8">
                  <c:v>0.60687821830486399</c:v>
                </c:pt>
                <c:pt idx="9">
                  <c:v>0.76045473721516399</c:v>
                </c:pt>
                <c:pt idx="10">
                  <c:v>0.62917459036798895</c:v>
                </c:pt>
                <c:pt idx="11">
                  <c:v>0.60215888230896397</c:v>
                </c:pt>
                <c:pt idx="12">
                  <c:v>0.98009606361389201</c:v>
                </c:pt>
                <c:pt idx="13">
                  <c:v>1.1198393323421501</c:v>
                </c:pt>
                <c:pt idx="14">
                  <c:v>1.13093448591232</c:v>
                </c:pt>
                <c:pt idx="15">
                  <c:v>0.96699999999999997</c:v>
                </c:pt>
                <c:pt idx="16">
                  <c:v>0.26335351739594498</c:v>
                </c:pt>
                <c:pt idx="17">
                  <c:v>0.36271257849480698</c:v>
                </c:pt>
                <c:pt idx="18">
                  <c:v>0.37354794041032502</c:v>
                </c:pt>
                <c:pt idx="19">
                  <c:v>0.23799999999999999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B0-4CB7-B71F-9D8CAD50A259}"/>
            </c:ext>
          </c:extLst>
        </c:ser>
        <c:ser>
          <c:idx val="1"/>
          <c:order val="1"/>
          <c:tx>
            <c:strRef>
              <c:f>New_ycsb!$I$149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16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B0-4CB7-B71F-9D8CAD50A259}"/>
              </c:ext>
            </c:extLst>
          </c:dPt>
          <c:dPt>
            <c:idx val="17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9CB0-4CB7-B71F-9D8CAD50A259}"/>
              </c:ext>
            </c:extLst>
          </c:dPt>
          <c:dPt>
            <c:idx val="18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CB0-4CB7-B71F-9D8CAD50A259}"/>
              </c:ext>
            </c:extLst>
          </c:dPt>
          <c:dPt>
            <c:idx val="19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9CB0-4CB7-B71F-9D8CAD50A259}"/>
              </c:ext>
            </c:extLst>
          </c:dPt>
          <c:cat>
            <c:multiLvlStrRef>
              <c:f>New_ycsb!$F$150:$G$169</c:f>
              <c:multiLvlStrCache>
                <c:ptCount val="20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</c:lvl>
                <c:lvl>
                  <c:pt idx="0">
                    <c:v>YCSB-Load</c:v>
                  </c:pt>
                  <c:pt idx="4">
                    <c:v>YCSB-A</c:v>
                  </c:pt>
                  <c:pt idx="8">
                    <c:v>YCSB-B</c:v>
                  </c:pt>
                  <c:pt idx="12">
                    <c:v>YCSB-C</c:v>
                  </c:pt>
                  <c:pt idx="16">
                    <c:v>YCSB-D</c:v>
                  </c:pt>
                </c:lvl>
              </c:multiLvlStrCache>
            </c:multiLvlStrRef>
          </c:cat>
          <c:val>
            <c:numRef>
              <c:f>New_ycsb!$I$150:$I$169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11.529021839150101</c:v>
                </c:pt>
                <c:pt idx="5">
                  <c:v>8.2546025207254505</c:v>
                </c:pt>
                <c:pt idx="6">
                  <c:v>3.3627712626617901</c:v>
                </c:pt>
                <c:pt idx="7">
                  <c:v>1.9259999999999999</c:v>
                </c:pt>
                <c:pt idx="8">
                  <c:v>1.50737529644833</c:v>
                </c:pt>
                <c:pt idx="9">
                  <c:v>1.6043159014131401</c:v>
                </c:pt>
                <c:pt idx="10">
                  <c:v>1.3271797162876799</c:v>
                </c:pt>
                <c:pt idx="11">
                  <c:v>1.62549094812165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1.5121424937835699</c:v>
                </c:pt>
                <c:pt idx="17">
                  <c:v>1.2931304318835599</c:v>
                </c:pt>
                <c:pt idx="18">
                  <c:v>1.5356958257817399</c:v>
                </c:pt>
                <c:pt idx="19">
                  <c:v>1.82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B0-4CB7-B71F-9D8CAD50A259}"/>
            </c:ext>
          </c:extLst>
        </c:ser>
        <c:ser>
          <c:idx val="2"/>
          <c:order val="2"/>
          <c:tx>
            <c:strRef>
              <c:f>New_ycsb!$J$149</c:f>
              <c:strCache>
                <c:ptCount val="1"/>
                <c:pt idx="0">
                  <c:v>Average</c:v>
                </c:pt>
              </c:strCache>
            </c:strRef>
          </c:tx>
          <c:spPr>
            <a:pattFill prst="lgCheck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New_ycsb!$F$150:$G$169</c:f>
              <c:multiLvlStrCache>
                <c:ptCount val="20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</c:lvl>
                <c:lvl>
                  <c:pt idx="0">
                    <c:v>YCSB-Load</c:v>
                  </c:pt>
                  <c:pt idx="4">
                    <c:v>YCSB-A</c:v>
                  </c:pt>
                  <c:pt idx="8">
                    <c:v>YCSB-B</c:v>
                  </c:pt>
                  <c:pt idx="12">
                    <c:v>YCSB-C</c:v>
                  </c:pt>
                  <c:pt idx="16">
                    <c:v>YCSB-D</c:v>
                  </c:pt>
                </c:lvl>
              </c:multiLvlStrCache>
            </c:multiLvlStrRef>
          </c:cat>
          <c:val>
            <c:numRef>
              <c:f>New_ycsb!$J$150:$J$169</c:f>
              <c:numCache>
                <c:formatCode>General</c:formatCode>
                <c:ptCount val="20"/>
                <c:pt idx="0">
                  <c:v>0.223</c:v>
                </c:pt>
                <c:pt idx="1">
                  <c:v>0.20899999999999999</c:v>
                </c:pt>
                <c:pt idx="2">
                  <c:v>5.008E-2</c:v>
                </c:pt>
                <c:pt idx="3">
                  <c:v>4.4499999999999998E-2</c:v>
                </c:pt>
                <c:pt idx="4">
                  <c:v>5.9649819789916663</c:v>
                </c:pt>
                <c:pt idx="5">
                  <c:v>4.4323479852958156</c:v>
                </c:pt>
                <c:pt idx="6">
                  <c:v>1.9168001936943426</c:v>
                </c:pt>
                <c:pt idx="7">
                  <c:v>1.18</c:v>
                </c:pt>
                <c:pt idx="8">
                  <c:v>1.057126757376597</c:v>
                </c:pt>
                <c:pt idx="9">
                  <c:v>1.182385319314152</c:v>
                </c:pt>
                <c:pt idx="10">
                  <c:v>0.9781771533278345</c:v>
                </c:pt>
                <c:pt idx="11">
                  <c:v>1.113824915215307</c:v>
                </c:pt>
                <c:pt idx="12">
                  <c:v>0.98009606361389201</c:v>
                </c:pt>
                <c:pt idx="13">
                  <c:v>1.1198393323421501</c:v>
                </c:pt>
                <c:pt idx="14">
                  <c:v>1.13093448591232</c:v>
                </c:pt>
                <c:pt idx="15">
                  <c:v>0.96699999999999997</c:v>
                </c:pt>
                <c:pt idx="16">
                  <c:v>0.88774800558975742</c:v>
                </c:pt>
                <c:pt idx="17">
                  <c:v>0.8279215051891835</c:v>
                </c:pt>
                <c:pt idx="18">
                  <c:v>0.95462188309603246</c:v>
                </c:pt>
                <c:pt idx="19">
                  <c:v>1.0289999999999999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B0-4CB7-B71F-9D8CAD50A2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427247"/>
        <c:axId val="360259839"/>
      </c:barChart>
      <c:catAx>
        <c:axId val="364427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96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0259839"/>
        <c:crosses val="autoZero"/>
        <c:auto val="1"/>
        <c:lblAlgn val="ctr"/>
        <c:lblOffset val="100"/>
        <c:noMultiLvlLbl val="0"/>
      </c:catAx>
      <c:valAx>
        <c:axId val="360259839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800" b="0" i="0" baseline="0" dirty="0">
                    <a:effectLst/>
                  </a:rPr>
                  <a:t>Avg. Latency (</a:t>
                </a:r>
                <a:r>
                  <a:rPr lang="en-US" altLang="ko-KR" sz="1800" b="0" i="0" baseline="0" dirty="0" err="1">
                    <a:effectLst/>
                  </a:rPr>
                  <a:t>ms</a:t>
                </a:r>
                <a:r>
                  <a:rPr lang="en-US" altLang="ko-KR" sz="1800" b="0" i="0" baseline="0" dirty="0">
                    <a:effectLst/>
                  </a:rPr>
                  <a:t>)</a:t>
                </a:r>
                <a:endParaRPr lang="ko-KR" altLang="ko-KR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4427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9898384186351707"/>
          <c:y val="1.7715223097112865E-2"/>
          <c:w val="0.34265731627296586"/>
          <c:h val="4.52477398658501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612860892388448E-2"/>
          <c:y val="0.11538888888888889"/>
          <c:w val="0.90892880577427826"/>
          <c:h val="0.678911198600175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New_ycsb!$H$149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00E-4858-8C5A-E87729108693}"/>
              </c:ext>
            </c:extLst>
          </c:dPt>
          <c:dPt>
            <c:idx val="1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300E-4858-8C5A-E87729108693}"/>
              </c:ext>
            </c:extLst>
          </c:dPt>
          <c:dPt>
            <c:idx val="2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00E-4858-8C5A-E87729108693}"/>
              </c:ext>
            </c:extLst>
          </c:dPt>
          <c:dPt>
            <c:idx val="3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300E-4858-8C5A-E87729108693}"/>
              </c:ext>
            </c:extLst>
          </c:dPt>
          <c:cat>
            <c:multiLvlStrRef>
              <c:f>New_ycsb!$F$150:$G$169</c:f>
              <c:multiLvlStrCache>
                <c:ptCount val="20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</c:lvl>
                <c:lvl>
                  <c:pt idx="0">
                    <c:v>YCSB-Load</c:v>
                  </c:pt>
                  <c:pt idx="4">
                    <c:v>YCSB-A</c:v>
                  </c:pt>
                  <c:pt idx="8">
                    <c:v>YCSB-B</c:v>
                  </c:pt>
                  <c:pt idx="12">
                    <c:v>YCSB-C</c:v>
                  </c:pt>
                  <c:pt idx="16">
                    <c:v>YCSB-D</c:v>
                  </c:pt>
                </c:lvl>
              </c:multiLvlStrCache>
            </c:multiLvlStrRef>
          </c:cat>
          <c:val>
            <c:numRef>
              <c:f>New_ycsb!$H$150:$H$169</c:f>
              <c:numCache>
                <c:formatCode>General</c:formatCode>
                <c:ptCount val="20"/>
                <c:pt idx="0">
                  <c:v>0.223</c:v>
                </c:pt>
                <c:pt idx="1">
                  <c:v>0.20899999999999999</c:v>
                </c:pt>
                <c:pt idx="2">
                  <c:v>5.008E-2</c:v>
                </c:pt>
                <c:pt idx="3">
                  <c:v>4.4499999999999998E-2</c:v>
                </c:pt>
                <c:pt idx="4">
                  <c:v>0.400942118833231</c:v>
                </c:pt>
                <c:pt idx="5">
                  <c:v>0.61009344986618097</c:v>
                </c:pt>
                <c:pt idx="6">
                  <c:v>0.47082912472689498</c:v>
                </c:pt>
                <c:pt idx="7">
                  <c:v>0.434</c:v>
                </c:pt>
                <c:pt idx="8">
                  <c:v>0.60687821830486399</c:v>
                </c:pt>
                <c:pt idx="9">
                  <c:v>0.76045473721516399</c:v>
                </c:pt>
                <c:pt idx="10">
                  <c:v>0.62917459036798895</c:v>
                </c:pt>
                <c:pt idx="11">
                  <c:v>0.60215888230896397</c:v>
                </c:pt>
                <c:pt idx="12">
                  <c:v>0.98009606361389201</c:v>
                </c:pt>
                <c:pt idx="13">
                  <c:v>1.1198393323421501</c:v>
                </c:pt>
                <c:pt idx="14">
                  <c:v>1.13093448591232</c:v>
                </c:pt>
                <c:pt idx="15">
                  <c:v>0.96699999999999997</c:v>
                </c:pt>
                <c:pt idx="16">
                  <c:v>0.26335351739594498</c:v>
                </c:pt>
                <c:pt idx="17">
                  <c:v>0.36271257849480698</c:v>
                </c:pt>
                <c:pt idx="18">
                  <c:v>0.37354794041032502</c:v>
                </c:pt>
                <c:pt idx="19">
                  <c:v>0.23799999999999999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0E-4858-8C5A-E87729108693}"/>
            </c:ext>
          </c:extLst>
        </c:ser>
        <c:ser>
          <c:idx val="1"/>
          <c:order val="1"/>
          <c:tx>
            <c:strRef>
              <c:f>New_ycsb!$I$149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16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0E-4858-8C5A-E87729108693}"/>
              </c:ext>
            </c:extLst>
          </c:dPt>
          <c:dPt>
            <c:idx val="17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300E-4858-8C5A-E87729108693}"/>
              </c:ext>
            </c:extLst>
          </c:dPt>
          <c:dPt>
            <c:idx val="18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0E-4858-8C5A-E87729108693}"/>
              </c:ext>
            </c:extLst>
          </c:dPt>
          <c:dPt>
            <c:idx val="19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300E-4858-8C5A-E87729108693}"/>
              </c:ext>
            </c:extLst>
          </c:dPt>
          <c:cat>
            <c:multiLvlStrRef>
              <c:f>New_ycsb!$F$150:$G$169</c:f>
              <c:multiLvlStrCache>
                <c:ptCount val="20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</c:lvl>
                <c:lvl>
                  <c:pt idx="0">
                    <c:v>YCSB-Load</c:v>
                  </c:pt>
                  <c:pt idx="4">
                    <c:v>YCSB-A</c:v>
                  </c:pt>
                  <c:pt idx="8">
                    <c:v>YCSB-B</c:v>
                  </c:pt>
                  <c:pt idx="12">
                    <c:v>YCSB-C</c:v>
                  </c:pt>
                  <c:pt idx="16">
                    <c:v>YCSB-D</c:v>
                  </c:pt>
                </c:lvl>
              </c:multiLvlStrCache>
            </c:multiLvlStrRef>
          </c:cat>
          <c:val>
            <c:numRef>
              <c:f>New_ycsb!$I$150:$I$169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11.529021839150101</c:v>
                </c:pt>
                <c:pt idx="5">
                  <c:v>8.2546025207254505</c:v>
                </c:pt>
                <c:pt idx="6">
                  <c:v>3.3627712626617901</c:v>
                </c:pt>
                <c:pt idx="7">
                  <c:v>1.9259999999999999</c:v>
                </c:pt>
                <c:pt idx="8">
                  <c:v>1.50737529644833</c:v>
                </c:pt>
                <c:pt idx="9">
                  <c:v>1.6043159014131401</c:v>
                </c:pt>
                <c:pt idx="10">
                  <c:v>1.3271797162876799</c:v>
                </c:pt>
                <c:pt idx="11">
                  <c:v>1.62549094812165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1.5121424937835699</c:v>
                </c:pt>
                <c:pt idx="17">
                  <c:v>1.2931304318835599</c:v>
                </c:pt>
                <c:pt idx="18">
                  <c:v>1.5356958257817399</c:v>
                </c:pt>
                <c:pt idx="19">
                  <c:v>1.82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0E-4858-8C5A-E87729108693}"/>
            </c:ext>
          </c:extLst>
        </c:ser>
        <c:ser>
          <c:idx val="2"/>
          <c:order val="2"/>
          <c:tx>
            <c:strRef>
              <c:f>New_ycsb!$J$149</c:f>
              <c:strCache>
                <c:ptCount val="1"/>
                <c:pt idx="0">
                  <c:v>Average</c:v>
                </c:pt>
              </c:strCache>
            </c:strRef>
          </c:tx>
          <c:spPr>
            <a:pattFill prst="lgCheck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New_ycsb!$F$150:$G$169</c:f>
              <c:multiLvlStrCache>
                <c:ptCount val="20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</c:lvl>
                <c:lvl>
                  <c:pt idx="0">
                    <c:v>YCSB-Load</c:v>
                  </c:pt>
                  <c:pt idx="4">
                    <c:v>YCSB-A</c:v>
                  </c:pt>
                  <c:pt idx="8">
                    <c:v>YCSB-B</c:v>
                  </c:pt>
                  <c:pt idx="12">
                    <c:v>YCSB-C</c:v>
                  </c:pt>
                  <c:pt idx="16">
                    <c:v>YCSB-D</c:v>
                  </c:pt>
                </c:lvl>
              </c:multiLvlStrCache>
            </c:multiLvlStrRef>
          </c:cat>
          <c:val>
            <c:numRef>
              <c:f>New_ycsb!$J$150:$J$169</c:f>
              <c:numCache>
                <c:formatCode>General</c:formatCode>
                <c:ptCount val="20"/>
                <c:pt idx="4">
                  <c:v>5.9649819789916663</c:v>
                </c:pt>
                <c:pt idx="5">
                  <c:v>4.4323479852958156</c:v>
                </c:pt>
                <c:pt idx="6">
                  <c:v>1.9168001936943426</c:v>
                </c:pt>
                <c:pt idx="7">
                  <c:v>1.18</c:v>
                </c:pt>
                <c:pt idx="8">
                  <c:v>1.057126757376597</c:v>
                </c:pt>
                <c:pt idx="9">
                  <c:v>1.182385319314152</c:v>
                </c:pt>
                <c:pt idx="10">
                  <c:v>0.9781771533278345</c:v>
                </c:pt>
                <c:pt idx="11">
                  <c:v>1.113824915215307</c:v>
                </c:pt>
                <c:pt idx="16">
                  <c:v>0.88774800558975742</c:v>
                </c:pt>
                <c:pt idx="17">
                  <c:v>0.8279215051891835</c:v>
                </c:pt>
                <c:pt idx="18">
                  <c:v>0.95462188309603246</c:v>
                </c:pt>
                <c:pt idx="19">
                  <c:v>1.0289999999999999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0E-4858-8C5A-E877291086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427247"/>
        <c:axId val="360259839"/>
      </c:barChart>
      <c:catAx>
        <c:axId val="364427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96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0259839"/>
        <c:crosses val="autoZero"/>
        <c:auto val="1"/>
        <c:lblAlgn val="ctr"/>
        <c:lblOffset val="100"/>
        <c:noMultiLvlLbl val="0"/>
      </c:catAx>
      <c:valAx>
        <c:axId val="360259839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800" b="0" i="0" baseline="0" dirty="0">
                    <a:effectLst/>
                  </a:rPr>
                  <a:t>Avg. Latency (</a:t>
                </a:r>
                <a:r>
                  <a:rPr lang="en-US" altLang="ko-KR" sz="1800" b="0" i="0" baseline="0" dirty="0" err="1">
                    <a:effectLst/>
                  </a:rPr>
                  <a:t>ms</a:t>
                </a:r>
                <a:r>
                  <a:rPr lang="en-US" altLang="ko-KR" sz="1800" b="0" i="0" baseline="0" dirty="0">
                    <a:effectLst/>
                  </a:rPr>
                  <a:t>)</a:t>
                </a:r>
                <a:endParaRPr lang="ko-KR" altLang="ko-KR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4427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9377550853018377"/>
          <c:y val="1.0485564304461943E-3"/>
          <c:w val="0.30515731627296583"/>
          <c:h val="4.52477398658501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612860892388448E-2"/>
          <c:y val="9.0119130941965594E-2"/>
          <c:w val="0.90892880577427826"/>
          <c:h val="0.704984251968503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New_ycsb!$H$149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0E50-4A2C-A95E-C5C72E499005}"/>
              </c:ext>
            </c:extLst>
          </c:dPt>
          <c:dPt>
            <c:idx val="1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50-4A2C-A95E-C5C72E499005}"/>
              </c:ext>
            </c:extLst>
          </c:dPt>
          <c:dPt>
            <c:idx val="2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0E50-4A2C-A95E-C5C72E499005}"/>
              </c:ext>
            </c:extLst>
          </c:dPt>
          <c:dPt>
            <c:idx val="3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E50-4A2C-A95E-C5C72E499005}"/>
              </c:ext>
            </c:extLst>
          </c:dPt>
          <c:cat>
            <c:multiLvlStrRef>
              <c:f>New_ycsb!$F$150:$G$169</c:f>
              <c:multiLvlStrCache>
                <c:ptCount val="20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</c:lvl>
                <c:lvl>
                  <c:pt idx="0">
                    <c:v>YCSB-Load</c:v>
                  </c:pt>
                  <c:pt idx="4">
                    <c:v>YCSB-A</c:v>
                  </c:pt>
                  <c:pt idx="8">
                    <c:v>YCSB-B</c:v>
                  </c:pt>
                  <c:pt idx="12">
                    <c:v>YCSB-C</c:v>
                  </c:pt>
                  <c:pt idx="16">
                    <c:v>YCSB-D</c:v>
                  </c:pt>
                </c:lvl>
              </c:multiLvlStrCache>
            </c:multiLvlStrRef>
          </c:cat>
          <c:val>
            <c:numRef>
              <c:f>New_ycsb!$H$150:$H$169</c:f>
              <c:numCache>
                <c:formatCode>General</c:formatCode>
                <c:ptCount val="20"/>
                <c:pt idx="0">
                  <c:v>0.223</c:v>
                </c:pt>
                <c:pt idx="1">
                  <c:v>0.20899999999999999</c:v>
                </c:pt>
                <c:pt idx="2">
                  <c:v>5.008E-2</c:v>
                </c:pt>
                <c:pt idx="3">
                  <c:v>4.4499999999999998E-2</c:v>
                </c:pt>
                <c:pt idx="4">
                  <c:v>0.400942118833231</c:v>
                </c:pt>
                <c:pt idx="5">
                  <c:v>0.61009344986618097</c:v>
                </c:pt>
                <c:pt idx="6">
                  <c:v>0.47082912472689498</c:v>
                </c:pt>
                <c:pt idx="7">
                  <c:v>0.434</c:v>
                </c:pt>
                <c:pt idx="8">
                  <c:v>0.60687821830486399</c:v>
                </c:pt>
                <c:pt idx="9">
                  <c:v>0.76045473721516399</c:v>
                </c:pt>
                <c:pt idx="10">
                  <c:v>0.62917459036798895</c:v>
                </c:pt>
                <c:pt idx="11">
                  <c:v>0.60215888230896397</c:v>
                </c:pt>
                <c:pt idx="12">
                  <c:v>0.98009606361389201</c:v>
                </c:pt>
                <c:pt idx="13">
                  <c:v>1.1198393323421501</c:v>
                </c:pt>
                <c:pt idx="14">
                  <c:v>1.13093448591232</c:v>
                </c:pt>
                <c:pt idx="15">
                  <c:v>0.96699999999999997</c:v>
                </c:pt>
                <c:pt idx="16">
                  <c:v>0.26335351739594498</c:v>
                </c:pt>
                <c:pt idx="17">
                  <c:v>0.36271257849480698</c:v>
                </c:pt>
                <c:pt idx="18">
                  <c:v>0.37354794041032502</c:v>
                </c:pt>
                <c:pt idx="19">
                  <c:v>0.23799999999999999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50-4A2C-A95E-C5C72E499005}"/>
            </c:ext>
          </c:extLst>
        </c:ser>
        <c:ser>
          <c:idx val="1"/>
          <c:order val="1"/>
          <c:tx>
            <c:strRef>
              <c:f>New_ycsb!$I$149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16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E50-4A2C-A95E-C5C72E499005}"/>
              </c:ext>
            </c:extLst>
          </c:dPt>
          <c:dPt>
            <c:idx val="17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50-4A2C-A95E-C5C72E499005}"/>
              </c:ext>
            </c:extLst>
          </c:dPt>
          <c:dPt>
            <c:idx val="18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E50-4A2C-A95E-C5C72E499005}"/>
              </c:ext>
            </c:extLst>
          </c:dPt>
          <c:dPt>
            <c:idx val="19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E50-4A2C-A95E-C5C72E499005}"/>
              </c:ext>
            </c:extLst>
          </c:dPt>
          <c:cat>
            <c:multiLvlStrRef>
              <c:f>New_ycsb!$F$150:$G$169</c:f>
              <c:multiLvlStrCache>
                <c:ptCount val="20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</c:lvl>
                <c:lvl>
                  <c:pt idx="0">
                    <c:v>YCSB-Load</c:v>
                  </c:pt>
                  <c:pt idx="4">
                    <c:v>YCSB-A</c:v>
                  </c:pt>
                  <c:pt idx="8">
                    <c:v>YCSB-B</c:v>
                  </c:pt>
                  <c:pt idx="12">
                    <c:v>YCSB-C</c:v>
                  </c:pt>
                  <c:pt idx="16">
                    <c:v>YCSB-D</c:v>
                  </c:pt>
                </c:lvl>
              </c:multiLvlStrCache>
            </c:multiLvlStrRef>
          </c:cat>
          <c:val>
            <c:numRef>
              <c:f>New_ycsb!$I$150:$I$169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11.529021839150101</c:v>
                </c:pt>
                <c:pt idx="5">
                  <c:v>8.2546025207254505</c:v>
                </c:pt>
                <c:pt idx="6">
                  <c:v>3.3627712626617901</c:v>
                </c:pt>
                <c:pt idx="7">
                  <c:v>1.9259999999999999</c:v>
                </c:pt>
                <c:pt idx="8">
                  <c:v>1.50737529644833</c:v>
                </c:pt>
                <c:pt idx="9">
                  <c:v>1.6043159014131401</c:v>
                </c:pt>
                <c:pt idx="10">
                  <c:v>1.3271797162876799</c:v>
                </c:pt>
                <c:pt idx="11">
                  <c:v>1.62549094812165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1.5121424937835699</c:v>
                </c:pt>
                <c:pt idx="17">
                  <c:v>1.2931304318835599</c:v>
                </c:pt>
                <c:pt idx="18">
                  <c:v>1.5356958257817399</c:v>
                </c:pt>
                <c:pt idx="19">
                  <c:v>1.82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50-4A2C-A95E-C5C72E4990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427247"/>
        <c:axId val="360259839"/>
      </c:barChart>
      <c:catAx>
        <c:axId val="364427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96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0259839"/>
        <c:crosses val="autoZero"/>
        <c:auto val="1"/>
        <c:lblAlgn val="ctr"/>
        <c:lblOffset val="100"/>
        <c:noMultiLvlLbl val="0"/>
      </c:catAx>
      <c:valAx>
        <c:axId val="360259839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800" b="0" i="0" baseline="0" dirty="0">
                    <a:effectLst/>
                  </a:rPr>
                  <a:t>Avg. Latency (</a:t>
                </a:r>
                <a:r>
                  <a:rPr lang="en-US" altLang="ko-KR" sz="1800" b="0" i="0" baseline="0" dirty="0" err="1">
                    <a:effectLst/>
                  </a:rPr>
                  <a:t>ms</a:t>
                </a:r>
                <a:r>
                  <a:rPr lang="en-US" altLang="ko-KR" sz="1800" b="0" i="0" baseline="0" dirty="0">
                    <a:effectLst/>
                  </a:rPr>
                  <a:t>)</a:t>
                </a:r>
                <a:endParaRPr lang="ko-KR" altLang="ko-KR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4427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5529617782152227"/>
          <c:y val="6.6041119860017483E-3"/>
          <c:w val="0.18419931102362205"/>
          <c:h val="4.52477398658501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487860892388462E-2"/>
          <c:y val="0.13205555555555556"/>
          <c:w val="0.90905380577427819"/>
          <c:h val="0.662716097987751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New_ycsb!$H$149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07-4D2A-B2E2-2F391C384DC0}"/>
              </c:ext>
            </c:extLst>
          </c:dPt>
          <c:dPt>
            <c:idx val="1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6B07-4D2A-B2E2-2F391C384DC0}"/>
              </c:ext>
            </c:extLst>
          </c:dPt>
          <c:dPt>
            <c:idx val="2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B07-4D2A-B2E2-2F391C384DC0}"/>
              </c:ext>
            </c:extLst>
          </c:dPt>
          <c:dPt>
            <c:idx val="3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6B07-4D2A-B2E2-2F391C384DC0}"/>
              </c:ext>
            </c:extLst>
          </c:dPt>
          <c:cat>
            <c:multiLvlStrRef>
              <c:f>New_ycsb!$F$150:$G$169</c:f>
              <c:multiLvlStrCache>
                <c:ptCount val="20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</c:lvl>
                <c:lvl>
                  <c:pt idx="0">
                    <c:v>YCSB-Load</c:v>
                  </c:pt>
                  <c:pt idx="4">
                    <c:v>YCSB-A</c:v>
                  </c:pt>
                  <c:pt idx="8">
                    <c:v>YCSB-B</c:v>
                  </c:pt>
                  <c:pt idx="12">
                    <c:v>YCSB-C</c:v>
                  </c:pt>
                  <c:pt idx="16">
                    <c:v>YCSB-D</c:v>
                  </c:pt>
                </c:lvl>
              </c:multiLvlStrCache>
            </c:multiLvlStrRef>
          </c:cat>
          <c:val>
            <c:numRef>
              <c:f>New_ycsb!$H$150:$H$169</c:f>
              <c:numCache>
                <c:formatCode>General</c:formatCode>
                <c:ptCount val="20"/>
                <c:pt idx="0">
                  <c:v>0.223</c:v>
                </c:pt>
                <c:pt idx="1">
                  <c:v>0.20899999999999999</c:v>
                </c:pt>
                <c:pt idx="2">
                  <c:v>5.008E-2</c:v>
                </c:pt>
                <c:pt idx="3">
                  <c:v>4.4499999999999998E-2</c:v>
                </c:pt>
                <c:pt idx="4">
                  <c:v>0.400942118833231</c:v>
                </c:pt>
                <c:pt idx="5">
                  <c:v>0.61009344986618097</c:v>
                </c:pt>
                <c:pt idx="6">
                  <c:v>0.47082912472689498</c:v>
                </c:pt>
                <c:pt idx="7">
                  <c:v>0.434</c:v>
                </c:pt>
                <c:pt idx="8">
                  <c:v>0.60687821830486399</c:v>
                </c:pt>
                <c:pt idx="9">
                  <c:v>0.76045473721516399</c:v>
                </c:pt>
                <c:pt idx="10">
                  <c:v>0.62917459036798895</c:v>
                </c:pt>
                <c:pt idx="11">
                  <c:v>0.60215888230896397</c:v>
                </c:pt>
                <c:pt idx="12">
                  <c:v>0.98009606361389201</c:v>
                </c:pt>
                <c:pt idx="13">
                  <c:v>1.1198393323421501</c:v>
                </c:pt>
                <c:pt idx="14">
                  <c:v>1.13093448591232</c:v>
                </c:pt>
                <c:pt idx="15">
                  <c:v>0.96699999999999997</c:v>
                </c:pt>
                <c:pt idx="16">
                  <c:v>0.26335351739594498</c:v>
                </c:pt>
                <c:pt idx="17">
                  <c:v>0.36271257849480698</c:v>
                </c:pt>
                <c:pt idx="18">
                  <c:v>0.37354794041032502</c:v>
                </c:pt>
                <c:pt idx="19">
                  <c:v>0.23799999999999999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07-4D2A-B2E2-2F391C384DC0}"/>
            </c:ext>
          </c:extLst>
        </c:ser>
        <c:ser>
          <c:idx val="1"/>
          <c:order val="1"/>
          <c:tx>
            <c:strRef>
              <c:f>New_ycsb!$I$149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16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07-4D2A-B2E2-2F391C384DC0}"/>
              </c:ext>
            </c:extLst>
          </c:dPt>
          <c:dPt>
            <c:idx val="17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B07-4D2A-B2E2-2F391C384DC0}"/>
              </c:ext>
            </c:extLst>
          </c:dPt>
          <c:dPt>
            <c:idx val="18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07-4D2A-B2E2-2F391C384DC0}"/>
              </c:ext>
            </c:extLst>
          </c:dPt>
          <c:dPt>
            <c:idx val="19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6B07-4D2A-B2E2-2F391C384DC0}"/>
              </c:ext>
            </c:extLst>
          </c:dPt>
          <c:cat>
            <c:multiLvlStrRef>
              <c:f>New_ycsb!$F$150:$G$169</c:f>
              <c:multiLvlStrCache>
                <c:ptCount val="20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</c:lvl>
                <c:lvl>
                  <c:pt idx="0">
                    <c:v>YCSB-Load</c:v>
                  </c:pt>
                  <c:pt idx="4">
                    <c:v>YCSB-A</c:v>
                  </c:pt>
                  <c:pt idx="8">
                    <c:v>YCSB-B</c:v>
                  </c:pt>
                  <c:pt idx="12">
                    <c:v>YCSB-C</c:v>
                  </c:pt>
                  <c:pt idx="16">
                    <c:v>YCSB-D</c:v>
                  </c:pt>
                </c:lvl>
              </c:multiLvlStrCache>
            </c:multiLvlStrRef>
          </c:cat>
          <c:val>
            <c:numRef>
              <c:f>New_ycsb!$I$150:$I$169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11.529021839150101</c:v>
                </c:pt>
                <c:pt idx="5">
                  <c:v>8.2546025207254505</c:v>
                </c:pt>
                <c:pt idx="6">
                  <c:v>3.3627712626617901</c:v>
                </c:pt>
                <c:pt idx="7">
                  <c:v>1.9259999999999999</c:v>
                </c:pt>
                <c:pt idx="8">
                  <c:v>1.50737529644833</c:v>
                </c:pt>
                <c:pt idx="9">
                  <c:v>1.6043159014131401</c:v>
                </c:pt>
                <c:pt idx="10">
                  <c:v>1.3271797162876799</c:v>
                </c:pt>
                <c:pt idx="11">
                  <c:v>1.62549094812165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1.5121424937835699</c:v>
                </c:pt>
                <c:pt idx="17">
                  <c:v>1.2931304318835599</c:v>
                </c:pt>
                <c:pt idx="18">
                  <c:v>1.5356958257817399</c:v>
                </c:pt>
                <c:pt idx="19">
                  <c:v>1.82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07-4D2A-B2E2-2F391C384DC0}"/>
            </c:ext>
          </c:extLst>
        </c:ser>
        <c:ser>
          <c:idx val="2"/>
          <c:order val="2"/>
          <c:tx>
            <c:strRef>
              <c:f>New_ycsb!$J$149</c:f>
              <c:strCache>
                <c:ptCount val="1"/>
                <c:pt idx="0">
                  <c:v>Average</c:v>
                </c:pt>
              </c:strCache>
            </c:strRef>
          </c:tx>
          <c:spPr>
            <a:pattFill prst="lgCheck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New_ycsb!$F$150:$G$169</c:f>
              <c:multiLvlStrCache>
                <c:ptCount val="20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</c:lvl>
                <c:lvl>
                  <c:pt idx="0">
                    <c:v>YCSB-Load</c:v>
                  </c:pt>
                  <c:pt idx="4">
                    <c:v>YCSB-A</c:v>
                  </c:pt>
                  <c:pt idx="8">
                    <c:v>YCSB-B</c:v>
                  </c:pt>
                  <c:pt idx="12">
                    <c:v>YCSB-C</c:v>
                  </c:pt>
                  <c:pt idx="16">
                    <c:v>YCSB-D</c:v>
                  </c:pt>
                </c:lvl>
              </c:multiLvlStrCache>
            </c:multiLvlStrRef>
          </c:cat>
          <c:val>
            <c:numRef>
              <c:f>New_ycsb!$J$150:$J$169</c:f>
              <c:numCache>
                <c:formatCode>General</c:formatCode>
                <c:ptCount val="20"/>
                <c:pt idx="4">
                  <c:v>5.9649819789916663</c:v>
                </c:pt>
                <c:pt idx="5">
                  <c:v>4.4323479852958156</c:v>
                </c:pt>
                <c:pt idx="6">
                  <c:v>1.9168001936943426</c:v>
                </c:pt>
                <c:pt idx="7">
                  <c:v>1.18</c:v>
                </c:pt>
                <c:pt idx="8">
                  <c:v>0.32595153610601862</c:v>
                </c:pt>
                <c:pt idx="9">
                  <c:v>0.40132389771253141</c:v>
                </c:pt>
                <c:pt idx="10">
                  <c:v>0.33203742333198677</c:v>
                </c:pt>
                <c:pt idx="11">
                  <c:v>0.32666274279979912</c:v>
                </c:pt>
                <c:pt idx="16">
                  <c:v>0.16289648310766311</c:v>
                </c:pt>
                <c:pt idx="17">
                  <c:v>0.20461673558212232</c:v>
                </c:pt>
                <c:pt idx="18">
                  <c:v>0.21582766733944789</c:v>
                </c:pt>
                <c:pt idx="19">
                  <c:v>0.15855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07-4D2A-B2E2-2F391C384D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427247"/>
        <c:axId val="360259839"/>
      </c:barChart>
      <c:catAx>
        <c:axId val="364427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402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0259839"/>
        <c:crosses val="autoZero"/>
        <c:auto val="1"/>
        <c:lblAlgn val="ctr"/>
        <c:lblOffset val="100"/>
        <c:noMultiLvlLbl val="0"/>
      </c:catAx>
      <c:valAx>
        <c:axId val="360259839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800" b="0" i="0" baseline="0" dirty="0">
                    <a:effectLst/>
                  </a:rPr>
                  <a:t>Avg. Latency (</a:t>
                </a:r>
                <a:r>
                  <a:rPr lang="en-US" altLang="ko-KR" sz="1800" b="0" i="0" baseline="0" dirty="0" err="1">
                    <a:effectLst/>
                  </a:rPr>
                  <a:t>ms</a:t>
                </a:r>
                <a:r>
                  <a:rPr lang="en-US" altLang="ko-KR" sz="1800" b="0" i="0" baseline="0" dirty="0">
                    <a:effectLst/>
                  </a:rPr>
                  <a:t>)</a:t>
                </a:r>
                <a:endParaRPr lang="ko-KR" altLang="ko-KR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5.015583989501313E-3"/>
              <c:y val="0.324881160688247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4427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885671751968504"/>
          <c:y val="2.697448235637212E-2"/>
          <c:w val="0.29682398293963252"/>
          <c:h val="4.52477398658501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28863188976377"/>
          <c:y val="0.11830199378448776"/>
          <c:w val="0.87553822178477692"/>
          <c:h val="0.599751385243511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New_ycsb!$C$48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New_ycsb!$A$49:$B$64</c:f>
              <c:multiLvlStrCache>
                <c:ptCount val="16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</c:lvl>
                <c:lvl>
                  <c:pt idx="0">
                    <c:v>YCSB-A</c:v>
                  </c:pt>
                  <c:pt idx="4">
                    <c:v>YCSB-B</c:v>
                  </c:pt>
                  <c:pt idx="8">
                    <c:v>YCSB-C</c:v>
                  </c:pt>
                  <c:pt idx="12">
                    <c:v>YCSB-D</c:v>
                  </c:pt>
                </c:lvl>
              </c:multiLvlStrCache>
            </c:multiLvlStrRef>
          </c:cat>
          <c:val>
            <c:numRef>
              <c:f>New_ycsb!$C$49:$C$64</c:f>
              <c:numCache>
                <c:formatCode>General</c:formatCode>
                <c:ptCount val="16"/>
                <c:pt idx="0">
                  <c:v>0.400942118833231</c:v>
                </c:pt>
                <c:pt idx="1">
                  <c:v>0.61009344986618097</c:v>
                </c:pt>
                <c:pt idx="2">
                  <c:v>0.47082912472689498</c:v>
                </c:pt>
                <c:pt idx="3">
                  <c:v>0.41183934461097699</c:v>
                </c:pt>
                <c:pt idx="4">
                  <c:v>0.6068782183048641</c:v>
                </c:pt>
                <c:pt idx="5">
                  <c:v>0.76045473721516399</c:v>
                </c:pt>
                <c:pt idx="6">
                  <c:v>0.62917459036798906</c:v>
                </c:pt>
                <c:pt idx="7">
                  <c:v>0.60215888230896408</c:v>
                </c:pt>
                <c:pt idx="8">
                  <c:v>0.98009606361389201</c:v>
                </c:pt>
                <c:pt idx="9">
                  <c:v>1.1198393323421501</c:v>
                </c:pt>
                <c:pt idx="10">
                  <c:v>1.13093448591232</c:v>
                </c:pt>
                <c:pt idx="11">
                  <c:v>0.99592705821991001</c:v>
                </c:pt>
                <c:pt idx="12">
                  <c:v>0.26335351739594498</c:v>
                </c:pt>
                <c:pt idx="13">
                  <c:v>0.36271257849480704</c:v>
                </c:pt>
                <c:pt idx="14">
                  <c:v>0.37354794041032502</c:v>
                </c:pt>
                <c:pt idx="15">
                  <c:v>0.29701433608369898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B3-42F2-BDF4-C5DF695D834D}"/>
            </c:ext>
          </c:extLst>
        </c:ser>
        <c:ser>
          <c:idx val="1"/>
          <c:order val="1"/>
          <c:tx>
            <c:strRef>
              <c:f>New_ycsb!$D$48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12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6B3-42F2-BDF4-C5DF695D834D}"/>
              </c:ext>
            </c:extLst>
          </c:dPt>
          <c:dPt>
            <c:idx val="13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B3-42F2-BDF4-C5DF695D834D}"/>
              </c:ext>
            </c:extLst>
          </c:dPt>
          <c:dPt>
            <c:idx val="14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6B3-42F2-BDF4-C5DF695D834D}"/>
              </c:ext>
            </c:extLst>
          </c:dPt>
          <c:dPt>
            <c:idx val="15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6B3-42F2-BDF4-C5DF695D834D}"/>
              </c:ext>
            </c:extLst>
          </c:dPt>
          <c:cat>
            <c:multiLvlStrRef>
              <c:f>New_ycsb!$A$49:$B$64</c:f>
              <c:multiLvlStrCache>
                <c:ptCount val="16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</c:lvl>
                <c:lvl>
                  <c:pt idx="0">
                    <c:v>YCSB-A</c:v>
                  </c:pt>
                  <c:pt idx="4">
                    <c:v>YCSB-B</c:v>
                  </c:pt>
                  <c:pt idx="8">
                    <c:v>YCSB-C</c:v>
                  </c:pt>
                  <c:pt idx="12">
                    <c:v>YCSB-D</c:v>
                  </c:pt>
                </c:lvl>
              </c:multiLvlStrCache>
            </c:multiLvlStrRef>
          </c:cat>
          <c:val>
            <c:numRef>
              <c:f>New_ycsb!$D$49:$D$64</c:f>
              <c:numCache>
                <c:formatCode>General</c:formatCode>
                <c:ptCount val="16"/>
                <c:pt idx="0">
                  <c:v>11.529021839150101</c:v>
                </c:pt>
                <c:pt idx="1">
                  <c:v>8.2546025207254505</c:v>
                </c:pt>
                <c:pt idx="2">
                  <c:v>3.3627712626617901</c:v>
                </c:pt>
                <c:pt idx="3">
                  <c:v>3.5444615659679597</c:v>
                </c:pt>
                <c:pt idx="4">
                  <c:v>1.5073752964483298</c:v>
                </c:pt>
                <c:pt idx="5">
                  <c:v>1.6043159014131398</c:v>
                </c:pt>
                <c:pt idx="6">
                  <c:v>1.3271797162876802</c:v>
                </c:pt>
                <c:pt idx="7">
                  <c:v>1.62549094812165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1.5121424937835699</c:v>
                </c:pt>
                <c:pt idx="13">
                  <c:v>1.2931304318835601</c:v>
                </c:pt>
                <c:pt idx="14">
                  <c:v>1.5356958257817401</c:v>
                </c:pt>
                <c:pt idx="15">
                  <c:v>2.11577813800699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B3-42F2-BDF4-C5DF695D8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8781888"/>
        <c:axId val="538776480"/>
      </c:barChart>
      <c:catAx>
        <c:axId val="538781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4080000" spcFirstLastPara="1" vertOverflow="ellipsis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8776480"/>
        <c:crosses val="autoZero"/>
        <c:auto val="1"/>
        <c:lblAlgn val="ctr"/>
        <c:lblOffset val="100"/>
        <c:noMultiLvlLbl val="0"/>
      </c:catAx>
      <c:valAx>
        <c:axId val="538776480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2400" dirty="0"/>
                  <a:t>Avg.</a:t>
                </a:r>
                <a:r>
                  <a:rPr lang="en-US" altLang="ko-KR" sz="2400" baseline="0" dirty="0"/>
                  <a:t> Latency (</a:t>
                </a:r>
                <a:r>
                  <a:rPr lang="en-US" altLang="ko-KR" sz="2400" baseline="0" dirty="0" err="1"/>
                  <a:t>ms</a:t>
                </a:r>
                <a:r>
                  <a:rPr lang="en-US" altLang="ko-KR" sz="2400" baseline="0" dirty="0"/>
                  <a:t>)</a:t>
                </a:r>
                <a:endParaRPr lang="ko-KR" altLang="en-US" sz="2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878188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7106586286089243"/>
          <c:y val="2.4377952755905513E-2"/>
          <c:w val="0.22792093175853018"/>
          <c:h val="4.99090029447415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20915354330689E-2"/>
          <c:y val="0.16111111111111112"/>
          <c:w val="0.89202075131233594"/>
          <c:h val="0.521573490813648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New_ycsb!$C$55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16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BB7-4696-B870-066340D64DB4}"/>
              </c:ext>
            </c:extLst>
          </c:dPt>
          <c:dPt>
            <c:idx val="17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BB7-4696-B870-066340D64DB4}"/>
              </c:ext>
            </c:extLst>
          </c:dPt>
          <c:dPt>
            <c:idx val="18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BB7-4696-B870-066340D64DB4}"/>
              </c:ext>
            </c:extLst>
          </c:dPt>
          <c:dPt>
            <c:idx val="19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BB7-4696-B870-066340D64DB4}"/>
              </c:ext>
            </c:extLst>
          </c:dPt>
          <c:cat>
            <c:multiLvlStrRef>
              <c:f>New_ycsb!$A$56:$B$75</c:f>
              <c:multiLvlStrCache>
                <c:ptCount val="20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</c:lvl>
                <c:lvl>
                  <c:pt idx="0">
                    <c:v>YCSB-A</c:v>
                  </c:pt>
                  <c:pt idx="4">
                    <c:v>YCSB-B</c:v>
                  </c:pt>
                  <c:pt idx="8">
                    <c:v>YCSB-C</c:v>
                  </c:pt>
                  <c:pt idx="12">
                    <c:v>YCSB-D</c:v>
                  </c:pt>
                  <c:pt idx="16">
                    <c:v>YCSB-Load</c:v>
                  </c:pt>
                </c:lvl>
              </c:multiLvlStrCache>
            </c:multiLvlStrRef>
          </c:cat>
          <c:val>
            <c:numRef>
              <c:f>New_ycsb!$C$56:$C$75</c:f>
              <c:numCache>
                <c:formatCode>General</c:formatCode>
                <c:ptCount val="20"/>
                <c:pt idx="0">
                  <c:v>0.400942118833231</c:v>
                </c:pt>
                <c:pt idx="1">
                  <c:v>0.61009344986618097</c:v>
                </c:pt>
                <c:pt idx="2">
                  <c:v>0.47082912472689498</c:v>
                </c:pt>
                <c:pt idx="3">
                  <c:v>0.41183934461097699</c:v>
                </c:pt>
                <c:pt idx="4">
                  <c:v>0.60687821830486399</c:v>
                </c:pt>
                <c:pt idx="5">
                  <c:v>0.76045473721516399</c:v>
                </c:pt>
                <c:pt idx="6">
                  <c:v>0.62917459036798895</c:v>
                </c:pt>
                <c:pt idx="7">
                  <c:v>0.60215888230896397</c:v>
                </c:pt>
                <c:pt idx="8">
                  <c:v>0.98009606361389201</c:v>
                </c:pt>
                <c:pt idx="9">
                  <c:v>1.1198393323421501</c:v>
                </c:pt>
                <c:pt idx="10">
                  <c:v>1.13093448591232</c:v>
                </c:pt>
                <c:pt idx="11">
                  <c:v>0.99592705821991001</c:v>
                </c:pt>
                <c:pt idx="12">
                  <c:v>0.26335351739594498</c:v>
                </c:pt>
                <c:pt idx="13">
                  <c:v>0.36271257849480698</c:v>
                </c:pt>
                <c:pt idx="14">
                  <c:v>0.37354794041032502</c:v>
                </c:pt>
                <c:pt idx="15">
                  <c:v>0.29701433608369898</c:v>
                </c:pt>
                <c:pt idx="16">
                  <c:v>0.223</c:v>
                </c:pt>
                <c:pt idx="17">
                  <c:v>0.20899999999999999</c:v>
                </c:pt>
                <c:pt idx="18">
                  <c:v>4.607E-2</c:v>
                </c:pt>
                <c:pt idx="19">
                  <c:v>4.4499999999999998E-2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B7-4696-B870-066340D64DB4}"/>
            </c:ext>
          </c:extLst>
        </c:ser>
        <c:ser>
          <c:idx val="1"/>
          <c:order val="1"/>
          <c:tx>
            <c:strRef>
              <c:f>New_ycsb!$D$55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12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3BB7-4696-B870-066340D64DB4}"/>
              </c:ext>
            </c:extLst>
          </c:dPt>
          <c:dPt>
            <c:idx val="13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3BB7-4696-B870-066340D64DB4}"/>
              </c:ext>
            </c:extLst>
          </c:dPt>
          <c:dPt>
            <c:idx val="14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3BB7-4696-B870-066340D64DB4}"/>
              </c:ext>
            </c:extLst>
          </c:dPt>
          <c:dPt>
            <c:idx val="15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3BB7-4696-B870-066340D64DB4}"/>
              </c:ext>
            </c:extLst>
          </c:dPt>
          <c:cat>
            <c:multiLvlStrRef>
              <c:f>New_ycsb!$A$56:$B$75</c:f>
              <c:multiLvlStrCache>
                <c:ptCount val="20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</c:lvl>
                <c:lvl>
                  <c:pt idx="0">
                    <c:v>YCSB-A</c:v>
                  </c:pt>
                  <c:pt idx="4">
                    <c:v>YCSB-B</c:v>
                  </c:pt>
                  <c:pt idx="8">
                    <c:v>YCSB-C</c:v>
                  </c:pt>
                  <c:pt idx="12">
                    <c:v>YCSB-D</c:v>
                  </c:pt>
                  <c:pt idx="16">
                    <c:v>YCSB-Load</c:v>
                  </c:pt>
                </c:lvl>
              </c:multiLvlStrCache>
            </c:multiLvlStrRef>
          </c:cat>
          <c:val>
            <c:numRef>
              <c:f>New_ycsb!$D$56:$D$75</c:f>
              <c:numCache>
                <c:formatCode>General</c:formatCode>
                <c:ptCount val="20"/>
                <c:pt idx="0">
                  <c:v>11.529021839150101</c:v>
                </c:pt>
                <c:pt idx="1">
                  <c:v>8.2546025207254505</c:v>
                </c:pt>
                <c:pt idx="2">
                  <c:v>3.3627712626617901</c:v>
                </c:pt>
                <c:pt idx="3">
                  <c:v>3.5444615659679601</c:v>
                </c:pt>
                <c:pt idx="4">
                  <c:v>1.50737529644833</c:v>
                </c:pt>
                <c:pt idx="5">
                  <c:v>1.6043159014131401</c:v>
                </c:pt>
                <c:pt idx="6">
                  <c:v>1.3271797162876799</c:v>
                </c:pt>
                <c:pt idx="7">
                  <c:v>1.62549094812165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1.5121424937835699</c:v>
                </c:pt>
                <c:pt idx="13">
                  <c:v>1.2931304318835599</c:v>
                </c:pt>
                <c:pt idx="14">
                  <c:v>1.5356958257817399</c:v>
                </c:pt>
                <c:pt idx="15">
                  <c:v>2.11577813800699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3BB7-4696-B870-066340D64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8320383"/>
        <c:axId val="400798911"/>
      </c:barChart>
      <c:catAx>
        <c:axId val="408320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4740000" spcFirstLastPara="1" vertOverflow="ellipsis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0798911"/>
        <c:crosses val="autoZero"/>
        <c:auto val="1"/>
        <c:lblAlgn val="ctr"/>
        <c:lblOffset val="100"/>
        <c:noMultiLvlLbl val="0"/>
      </c:catAx>
      <c:valAx>
        <c:axId val="400798911"/>
        <c:scaling>
          <c:orientation val="minMax"/>
          <c:max val="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800" b="0" i="0" baseline="0" dirty="0">
                    <a:solidFill>
                      <a:schemeClr val="tx1"/>
                    </a:solidFill>
                    <a:effectLst/>
                  </a:rPr>
                  <a:t>Avg. Latency (</a:t>
                </a:r>
                <a:r>
                  <a:rPr lang="en-US" altLang="ko-KR" sz="1800" b="0" i="0" baseline="0" dirty="0" err="1">
                    <a:solidFill>
                      <a:schemeClr val="tx1"/>
                    </a:solidFill>
                    <a:effectLst/>
                  </a:rPr>
                  <a:t>ms</a:t>
                </a:r>
                <a:r>
                  <a:rPr lang="en-US" altLang="ko-KR" sz="1800" b="0" i="0" baseline="0" dirty="0">
                    <a:solidFill>
                      <a:schemeClr val="tx1"/>
                    </a:solidFill>
                    <a:effectLst/>
                  </a:rPr>
                  <a:t>)</a:t>
                </a:r>
                <a:endParaRPr lang="ko-KR" altLang="ko-KR" dirty="0">
                  <a:solidFill>
                    <a:schemeClr val="tx1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8320383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9893667979002629"/>
          <c:y val="1.509200933216681E-2"/>
          <c:w val="0.31254330708661415"/>
          <c:h val="6.8241324001166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078166010498691E-2"/>
          <c:y val="0.1037037037037037"/>
          <c:w val="0.91905725065616795"/>
          <c:h val="0.62157349081364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New_ycsb!$C$59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F80-41F4-8D29-5FAFC03FFEE0}"/>
              </c:ext>
            </c:extLst>
          </c:dPt>
          <c:dPt>
            <c:idx val="1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FF80-41F4-8D29-5FAFC03FFEE0}"/>
              </c:ext>
            </c:extLst>
          </c:dPt>
          <c:dPt>
            <c:idx val="2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FF80-41F4-8D29-5FAFC03FFEE0}"/>
              </c:ext>
            </c:extLst>
          </c:dPt>
          <c:dPt>
            <c:idx val="3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F80-41F4-8D29-5FAFC03FFEE0}"/>
              </c:ext>
            </c:extLst>
          </c:dPt>
          <c:cat>
            <c:multiLvlStrRef>
              <c:f>New_ycsb!$A$60:$B$79</c:f>
              <c:multiLvlStrCache>
                <c:ptCount val="20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</c:lvl>
                <c:lvl>
                  <c:pt idx="0">
                    <c:v>YCSB-Load</c:v>
                  </c:pt>
                  <c:pt idx="4">
                    <c:v>YCSB-A</c:v>
                  </c:pt>
                  <c:pt idx="8">
                    <c:v>YCSB-B</c:v>
                  </c:pt>
                  <c:pt idx="12">
                    <c:v>YCSB-C</c:v>
                  </c:pt>
                  <c:pt idx="16">
                    <c:v>YCSB-D</c:v>
                  </c:pt>
                </c:lvl>
              </c:multiLvlStrCache>
            </c:multiLvlStrRef>
          </c:cat>
          <c:val>
            <c:numRef>
              <c:f>New_ycsb!$C$60:$C$79</c:f>
              <c:numCache>
                <c:formatCode>General</c:formatCode>
                <c:ptCount val="20"/>
                <c:pt idx="0">
                  <c:v>0.223</c:v>
                </c:pt>
                <c:pt idx="1">
                  <c:v>0.20899999999999999</c:v>
                </c:pt>
                <c:pt idx="2">
                  <c:v>5.008E-2</c:v>
                </c:pt>
                <c:pt idx="3">
                  <c:v>4.4499999999999998E-2</c:v>
                </c:pt>
                <c:pt idx="4">
                  <c:v>0.400942118833231</c:v>
                </c:pt>
                <c:pt idx="5">
                  <c:v>0.61009344986618097</c:v>
                </c:pt>
                <c:pt idx="6">
                  <c:v>0.47082912472689498</c:v>
                </c:pt>
                <c:pt idx="7">
                  <c:v>0.41183934461097699</c:v>
                </c:pt>
                <c:pt idx="8">
                  <c:v>0.60687821830486399</c:v>
                </c:pt>
                <c:pt idx="9">
                  <c:v>0.76045473721516399</c:v>
                </c:pt>
                <c:pt idx="10">
                  <c:v>0.62917459036798895</c:v>
                </c:pt>
                <c:pt idx="11">
                  <c:v>0.60215888230896397</c:v>
                </c:pt>
                <c:pt idx="12">
                  <c:v>0.98009606361389201</c:v>
                </c:pt>
                <c:pt idx="13">
                  <c:v>1.1198393323421501</c:v>
                </c:pt>
                <c:pt idx="14">
                  <c:v>1.13093448591232</c:v>
                </c:pt>
                <c:pt idx="15">
                  <c:v>0.99592705821991001</c:v>
                </c:pt>
                <c:pt idx="16">
                  <c:v>0.26335351739594498</c:v>
                </c:pt>
                <c:pt idx="17">
                  <c:v>0.36271257849480698</c:v>
                </c:pt>
                <c:pt idx="18">
                  <c:v>0.37354794041032502</c:v>
                </c:pt>
                <c:pt idx="19">
                  <c:v>0.29701433608369898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80-41F4-8D29-5FAFC03FFEE0}"/>
            </c:ext>
          </c:extLst>
        </c:ser>
        <c:ser>
          <c:idx val="1"/>
          <c:order val="1"/>
          <c:tx>
            <c:strRef>
              <c:f>New_ycsb!$D$59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c:spPr>
          <c:invertIfNegative val="0"/>
          <c:dPt>
            <c:idx val="16"/>
            <c:invertIfNegative val="0"/>
            <c:bubble3D val="0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FF80-41F4-8D29-5FAFC03FFEE0}"/>
              </c:ext>
            </c:extLst>
          </c:dPt>
          <c:dPt>
            <c:idx val="17"/>
            <c:invertIfNegative val="0"/>
            <c:bubble3D val="0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F80-41F4-8D29-5FAFC03FFEE0}"/>
              </c:ext>
            </c:extLst>
          </c:dPt>
          <c:dPt>
            <c:idx val="18"/>
            <c:invertIfNegative val="0"/>
            <c:bubble3D val="0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FF80-41F4-8D29-5FAFC03FFEE0}"/>
              </c:ext>
            </c:extLst>
          </c:dPt>
          <c:dPt>
            <c:idx val="19"/>
            <c:invertIfNegative val="0"/>
            <c:bubble3D val="0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F80-41F4-8D29-5FAFC03FFEE0}"/>
              </c:ext>
            </c:extLst>
          </c:dPt>
          <c:cat>
            <c:multiLvlStrRef>
              <c:f>New_ycsb!$A$60:$B$79</c:f>
              <c:multiLvlStrCache>
                <c:ptCount val="20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</c:lvl>
                <c:lvl>
                  <c:pt idx="0">
                    <c:v>YCSB-Load</c:v>
                  </c:pt>
                  <c:pt idx="4">
                    <c:v>YCSB-A</c:v>
                  </c:pt>
                  <c:pt idx="8">
                    <c:v>YCSB-B</c:v>
                  </c:pt>
                  <c:pt idx="12">
                    <c:v>YCSB-C</c:v>
                  </c:pt>
                  <c:pt idx="16">
                    <c:v>YCSB-D</c:v>
                  </c:pt>
                </c:lvl>
              </c:multiLvlStrCache>
            </c:multiLvlStrRef>
          </c:cat>
          <c:val>
            <c:numRef>
              <c:f>New_ycsb!$D$60:$D$79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11.529021839150101</c:v>
                </c:pt>
                <c:pt idx="5">
                  <c:v>8.2546025207254505</c:v>
                </c:pt>
                <c:pt idx="6">
                  <c:v>3.3627712626617901</c:v>
                </c:pt>
                <c:pt idx="7">
                  <c:v>3.5444615659679601</c:v>
                </c:pt>
                <c:pt idx="8">
                  <c:v>1.50737529644833</c:v>
                </c:pt>
                <c:pt idx="9">
                  <c:v>1.6043159014131401</c:v>
                </c:pt>
                <c:pt idx="10">
                  <c:v>1.3271797162876799</c:v>
                </c:pt>
                <c:pt idx="11">
                  <c:v>1.62549094812165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1.5121424937835699</c:v>
                </c:pt>
                <c:pt idx="17">
                  <c:v>1.2931304318835599</c:v>
                </c:pt>
                <c:pt idx="18">
                  <c:v>1.5356958257817399</c:v>
                </c:pt>
                <c:pt idx="19">
                  <c:v>2.11577813800699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80-41F4-8D29-5FAFC03FFE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8320383"/>
        <c:axId val="400798911"/>
      </c:barChart>
      <c:catAx>
        <c:axId val="408320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4320000" spcFirstLastPara="1" vertOverflow="ellipsis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0798911"/>
        <c:crosses val="autoZero"/>
        <c:auto val="1"/>
        <c:lblAlgn val="ctr"/>
        <c:lblOffset val="100"/>
        <c:noMultiLvlLbl val="0"/>
      </c:catAx>
      <c:valAx>
        <c:axId val="40079891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800" b="0" i="0" baseline="0" dirty="0">
                    <a:solidFill>
                      <a:schemeClr val="tx1"/>
                    </a:solidFill>
                    <a:effectLst/>
                  </a:rPr>
                  <a:t>Avg. Latency (</a:t>
                </a:r>
                <a:r>
                  <a:rPr lang="en-US" altLang="ko-KR" sz="1800" b="0" i="0" baseline="0" dirty="0" err="1">
                    <a:solidFill>
                      <a:schemeClr val="tx1"/>
                    </a:solidFill>
                    <a:effectLst/>
                  </a:rPr>
                  <a:t>ms</a:t>
                </a:r>
                <a:r>
                  <a:rPr lang="en-US" altLang="ko-KR" sz="1800" b="0" i="0" baseline="0" dirty="0">
                    <a:solidFill>
                      <a:schemeClr val="tx1"/>
                    </a:solidFill>
                    <a:effectLst/>
                  </a:rPr>
                  <a:t>)</a:t>
                </a:r>
                <a:endParaRPr lang="ko-KR" altLang="ko-KR" dirty="0">
                  <a:solidFill>
                    <a:schemeClr val="tx1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8320383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8018667979002627"/>
          <c:y val="2.1290463692038523E-3"/>
          <c:w val="0.29481332020997375"/>
          <c:h val="6.63894721493146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5610236220475E-2"/>
          <c:y val="0.12094444444444444"/>
          <c:w val="0.90573605643044619"/>
          <c:h val="0.596773549139690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New_ycsb!$C$59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FFC0-4CBF-A76B-30D9BFC7F09C}"/>
              </c:ext>
            </c:extLst>
          </c:dPt>
          <c:dPt>
            <c:idx val="1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FC0-4CBF-A76B-30D9BFC7F09C}"/>
              </c:ext>
            </c:extLst>
          </c:dPt>
          <c:dPt>
            <c:idx val="2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FFC0-4CBF-A76B-30D9BFC7F09C}"/>
              </c:ext>
            </c:extLst>
          </c:dPt>
          <c:dPt>
            <c:idx val="3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FC0-4CBF-A76B-30D9BFC7F09C}"/>
              </c:ext>
            </c:extLst>
          </c:dPt>
          <c:cat>
            <c:multiLvlStrRef>
              <c:f>New_ycsb!$A$60:$B$79</c:f>
              <c:multiLvlStrCache>
                <c:ptCount val="20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</c:lvl>
                <c:lvl>
                  <c:pt idx="0">
                    <c:v>YCSB-Load</c:v>
                  </c:pt>
                  <c:pt idx="4">
                    <c:v>YCSB-A</c:v>
                  </c:pt>
                  <c:pt idx="8">
                    <c:v>YCSB-B</c:v>
                  </c:pt>
                  <c:pt idx="12">
                    <c:v>YCSB-C</c:v>
                  </c:pt>
                  <c:pt idx="16">
                    <c:v>YCSB-D</c:v>
                  </c:pt>
                </c:lvl>
              </c:multiLvlStrCache>
            </c:multiLvlStrRef>
          </c:cat>
          <c:val>
            <c:numRef>
              <c:f>New_ycsb!$C$60:$C$79</c:f>
              <c:numCache>
                <c:formatCode>General</c:formatCode>
                <c:ptCount val="20"/>
                <c:pt idx="0">
                  <c:v>0.223</c:v>
                </c:pt>
                <c:pt idx="1">
                  <c:v>0.20899999999999999</c:v>
                </c:pt>
                <c:pt idx="2">
                  <c:v>5.008E-2</c:v>
                </c:pt>
                <c:pt idx="3">
                  <c:v>4.4499999999999998E-2</c:v>
                </c:pt>
                <c:pt idx="4">
                  <c:v>0.400942118833231</c:v>
                </c:pt>
                <c:pt idx="5">
                  <c:v>0.61009344986618097</c:v>
                </c:pt>
                <c:pt idx="6">
                  <c:v>0.47082912472689498</c:v>
                </c:pt>
                <c:pt idx="7">
                  <c:v>0.434</c:v>
                </c:pt>
                <c:pt idx="8">
                  <c:v>0.60687821830486399</c:v>
                </c:pt>
                <c:pt idx="9">
                  <c:v>0.76045473721516399</c:v>
                </c:pt>
                <c:pt idx="10">
                  <c:v>0.62917459036798895</c:v>
                </c:pt>
                <c:pt idx="11">
                  <c:v>0.60215888230896397</c:v>
                </c:pt>
                <c:pt idx="12">
                  <c:v>0.98009606361389201</c:v>
                </c:pt>
                <c:pt idx="13">
                  <c:v>1.1198393323421501</c:v>
                </c:pt>
                <c:pt idx="14">
                  <c:v>1.13093448591232</c:v>
                </c:pt>
                <c:pt idx="15">
                  <c:v>0.96699999999999997</c:v>
                </c:pt>
                <c:pt idx="16">
                  <c:v>0.26335351739594498</c:v>
                </c:pt>
                <c:pt idx="17">
                  <c:v>0.36271257849480698</c:v>
                </c:pt>
                <c:pt idx="18">
                  <c:v>0.37354794041032502</c:v>
                </c:pt>
                <c:pt idx="19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C0-4CBF-A76B-30D9BFC7F09C}"/>
            </c:ext>
          </c:extLst>
        </c:ser>
        <c:ser>
          <c:idx val="1"/>
          <c:order val="1"/>
          <c:tx>
            <c:strRef>
              <c:f>New_ycsb!$D$59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16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C0-4CBF-A76B-30D9BFC7F09C}"/>
              </c:ext>
            </c:extLst>
          </c:dPt>
          <c:dPt>
            <c:idx val="17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FC0-4CBF-A76B-30D9BFC7F09C}"/>
              </c:ext>
            </c:extLst>
          </c:dPt>
          <c:dPt>
            <c:idx val="18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C0-4CBF-A76B-30D9BFC7F09C}"/>
              </c:ext>
            </c:extLst>
          </c:dPt>
          <c:dPt>
            <c:idx val="19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FC0-4CBF-A76B-30D9BFC7F09C}"/>
              </c:ext>
            </c:extLst>
          </c:dPt>
          <c:cat>
            <c:multiLvlStrRef>
              <c:f>New_ycsb!$A$60:$B$79</c:f>
              <c:multiLvlStrCache>
                <c:ptCount val="20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</c:lvl>
                <c:lvl>
                  <c:pt idx="0">
                    <c:v>YCSB-Load</c:v>
                  </c:pt>
                  <c:pt idx="4">
                    <c:v>YCSB-A</c:v>
                  </c:pt>
                  <c:pt idx="8">
                    <c:v>YCSB-B</c:v>
                  </c:pt>
                  <c:pt idx="12">
                    <c:v>YCSB-C</c:v>
                  </c:pt>
                  <c:pt idx="16">
                    <c:v>YCSB-D</c:v>
                  </c:pt>
                </c:lvl>
              </c:multiLvlStrCache>
            </c:multiLvlStrRef>
          </c:cat>
          <c:val>
            <c:numRef>
              <c:f>New_ycsb!$D$60:$D$79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11.529021839150101</c:v>
                </c:pt>
                <c:pt idx="5">
                  <c:v>8.2546025207254505</c:v>
                </c:pt>
                <c:pt idx="6">
                  <c:v>3.3627712626617901</c:v>
                </c:pt>
                <c:pt idx="7">
                  <c:v>1.9259999999999999</c:v>
                </c:pt>
                <c:pt idx="8">
                  <c:v>1.50737529644833</c:v>
                </c:pt>
                <c:pt idx="9">
                  <c:v>1.6043159014131401</c:v>
                </c:pt>
                <c:pt idx="10">
                  <c:v>1.3271797162876799</c:v>
                </c:pt>
                <c:pt idx="11">
                  <c:v>1.62549094812165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1.5121424937835699</c:v>
                </c:pt>
                <c:pt idx="17">
                  <c:v>1.2931304318835599</c:v>
                </c:pt>
                <c:pt idx="18">
                  <c:v>1.5356958257817399</c:v>
                </c:pt>
                <c:pt idx="19">
                  <c:v>1.9419999999999999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C0-4CBF-A76B-30D9BFC7F0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8320383"/>
        <c:axId val="400798911"/>
      </c:barChart>
      <c:catAx>
        <c:axId val="408320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4380000" spcFirstLastPara="1" vertOverflow="ellipsis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0798911"/>
        <c:crosses val="autoZero"/>
        <c:auto val="1"/>
        <c:lblAlgn val="ctr"/>
        <c:lblOffset val="100"/>
        <c:noMultiLvlLbl val="0"/>
      </c:catAx>
      <c:valAx>
        <c:axId val="40079891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800" b="0" i="0" baseline="0" dirty="0">
                    <a:solidFill>
                      <a:schemeClr val="tx1"/>
                    </a:solidFill>
                    <a:effectLst/>
                  </a:rPr>
                  <a:t>Avg. Latency (</a:t>
                </a:r>
                <a:r>
                  <a:rPr lang="en-US" altLang="ko-KR" sz="1800" b="0" i="0" baseline="0" dirty="0" err="1">
                    <a:solidFill>
                      <a:schemeClr val="tx1"/>
                    </a:solidFill>
                    <a:effectLst/>
                  </a:rPr>
                  <a:t>ms</a:t>
                </a:r>
                <a:r>
                  <a:rPr lang="en-US" altLang="ko-KR" sz="1800" b="0" i="0" baseline="0" dirty="0">
                    <a:solidFill>
                      <a:schemeClr val="tx1"/>
                    </a:solidFill>
                    <a:effectLst/>
                  </a:rPr>
                  <a:t>)</a:t>
                </a:r>
                <a:endParaRPr lang="ko-KR" altLang="ko-KR" dirty="0">
                  <a:solidFill>
                    <a:schemeClr val="tx1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8320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948795111548556"/>
          <c:y val="2.3270778652668415E-2"/>
          <c:w val="0.20086597769028872"/>
          <c:h val="4.52477398658501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013943569553804E-2"/>
          <c:y val="7.8074657334499836E-2"/>
          <c:w val="0.90573605643044619"/>
          <c:h val="0.655456838728492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New_ycsb!$C$59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70A2-4821-86CD-F607E4F23AE0}"/>
              </c:ext>
            </c:extLst>
          </c:dPt>
          <c:dPt>
            <c:idx val="1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A2-4821-86CD-F607E4F23AE0}"/>
              </c:ext>
            </c:extLst>
          </c:dPt>
          <c:dPt>
            <c:idx val="2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70A2-4821-86CD-F607E4F23AE0}"/>
              </c:ext>
            </c:extLst>
          </c:dPt>
          <c:dPt>
            <c:idx val="3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A2-4821-86CD-F607E4F23AE0}"/>
              </c:ext>
            </c:extLst>
          </c:dPt>
          <c:cat>
            <c:multiLvlStrRef>
              <c:f>New_ycsb!$A$60:$B$79</c:f>
              <c:multiLvlStrCache>
                <c:ptCount val="20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</c:lvl>
                <c:lvl>
                  <c:pt idx="0">
                    <c:v>YCSB-Load</c:v>
                  </c:pt>
                  <c:pt idx="4">
                    <c:v>YCSB-A</c:v>
                  </c:pt>
                  <c:pt idx="8">
                    <c:v>YCSB-B</c:v>
                  </c:pt>
                  <c:pt idx="12">
                    <c:v>YCSB-C</c:v>
                  </c:pt>
                  <c:pt idx="16">
                    <c:v>YCSB-D</c:v>
                  </c:pt>
                </c:lvl>
              </c:multiLvlStrCache>
            </c:multiLvlStrRef>
          </c:cat>
          <c:val>
            <c:numRef>
              <c:f>New_ycsb!$C$60:$C$79</c:f>
              <c:numCache>
                <c:formatCode>General</c:formatCode>
                <c:ptCount val="20"/>
                <c:pt idx="0">
                  <c:v>0.223</c:v>
                </c:pt>
                <c:pt idx="1">
                  <c:v>0.20899999999999999</c:v>
                </c:pt>
                <c:pt idx="2">
                  <c:v>5.008E-2</c:v>
                </c:pt>
                <c:pt idx="3">
                  <c:v>4.4499999999999998E-2</c:v>
                </c:pt>
                <c:pt idx="4">
                  <c:v>0.400942118833231</c:v>
                </c:pt>
                <c:pt idx="5">
                  <c:v>0.61009344986618097</c:v>
                </c:pt>
                <c:pt idx="6">
                  <c:v>0.47082912472689498</c:v>
                </c:pt>
                <c:pt idx="7">
                  <c:v>0.434</c:v>
                </c:pt>
                <c:pt idx="8">
                  <c:v>0.60687821830486399</c:v>
                </c:pt>
                <c:pt idx="9">
                  <c:v>0.76045473721516399</c:v>
                </c:pt>
                <c:pt idx="10">
                  <c:v>0.62917459036798895</c:v>
                </c:pt>
                <c:pt idx="11">
                  <c:v>0.60215888230896397</c:v>
                </c:pt>
                <c:pt idx="12">
                  <c:v>0.98009606361389201</c:v>
                </c:pt>
                <c:pt idx="13">
                  <c:v>1.1198393323421501</c:v>
                </c:pt>
                <c:pt idx="14">
                  <c:v>1.13093448591232</c:v>
                </c:pt>
                <c:pt idx="15">
                  <c:v>0.96699999999999997</c:v>
                </c:pt>
                <c:pt idx="16">
                  <c:v>0.26335351739594498</c:v>
                </c:pt>
                <c:pt idx="17">
                  <c:v>0.36271257849480698</c:v>
                </c:pt>
                <c:pt idx="18">
                  <c:v>0.37354794041032502</c:v>
                </c:pt>
                <c:pt idx="19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A2-4821-86CD-F607E4F23AE0}"/>
            </c:ext>
          </c:extLst>
        </c:ser>
        <c:ser>
          <c:idx val="1"/>
          <c:order val="1"/>
          <c:tx>
            <c:strRef>
              <c:f>New_ycsb!$D$59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16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A2-4821-86CD-F607E4F23AE0}"/>
              </c:ext>
            </c:extLst>
          </c:dPt>
          <c:dPt>
            <c:idx val="17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70A2-4821-86CD-F607E4F23AE0}"/>
              </c:ext>
            </c:extLst>
          </c:dPt>
          <c:dPt>
            <c:idx val="18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A2-4821-86CD-F607E4F23AE0}"/>
              </c:ext>
            </c:extLst>
          </c:dPt>
          <c:dPt>
            <c:idx val="19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0A2-4821-86CD-F607E4F23AE0}"/>
              </c:ext>
            </c:extLst>
          </c:dPt>
          <c:cat>
            <c:multiLvlStrRef>
              <c:f>New_ycsb!$A$60:$B$79</c:f>
              <c:multiLvlStrCache>
                <c:ptCount val="20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</c:lvl>
                <c:lvl>
                  <c:pt idx="0">
                    <c:v>YCSB-Load</c:v>
                  </c:pt>
                  <c:pt idx="4">
                    <c:v>YCSB-A</c:v>
                  </c:pt>
                  <c:pt idx="8">
                    <c:v>YCSB-B</c:v>
                  </c:pt>
                  <c:pt idx="12">
                    <c:v>YCSB-C</c:v>
                  </c:pt>
                  <c:pt idx="16">
                    <c:v>YCSB-D</c:v>
                  </c:pt>
                </c:lvl>
              </c:multiLvlStrCache>
            </c:multiLvlStrRef>
          </c:cat>
          <c:val>
            <c:numRef>
              <c:f>New_ycsb!$D$60:$D$79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11.529021839150101</c:v>
                </c:pt>
                <c:pt idx="5">
                  <c:v>8.2546025207254505</c:v>
                </c:pt>
                <c:pt idx="6">
                  <c:v>3.3627712626617901</c:v>
                </c:pt>
                <c:pt idx="7">
                  <c:v>1.9259999999999999</c:v>
                </c:pt>
                <c:pt idx="8">
                  <c:v>1.50737529644833</c:v>
                </c:pt>
                <c:pt idx="9">
                  <c:v>1.6043159014131401</c:v>
                </c:pt>
                <c:pt idx="10">
                  <c:v>1.3271797162876799</c:v>
                </c:pt>
                <c:pt idx="11">
                  <c:v>1.62549094812165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1.5121424937835699</c:v>
                </c:pt>
                <c:pt idx="17">
                  <c:v>1.2931304318835599</c:v>
                </c:pt>
                <c:pt idx="18">
                  <c:v>1.5356958257817399</c:v>
                </c:pt>
                <c:pt idx="19">
                  <c:v>1.9419999999999999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A2-4821-86CD-F607E4F23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8320383"/>
        <c:axId val="400798911"/>
      </c:barChart>
      <c:catAx>
        <c:axId val="408320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4560000" spcFirstLastPara="1" vertOverflow="ellipsis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0798911"/>
        <c:crosses val="autoZero"/>
        <c:auto val="1"/>
        <c:lblAlgn val="ctr"/>
        <c:lblOffset val="100"/>
        <c:noMultiLvlLbl val="0"/>
      </c:catAx>
      <c:valAx>
        <c:axId val="40079891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800" b="0" i="0" baseline="0" dirty="0">
                    <a:solidFill>
                      <a:schemeClr val="tx1"/>
                    </a:solidFill>
                    <a:effectLst/>
                  </a:rPr>
                  <a:t>Avg. Latency (</a:t>
                </a:r>
                <a:r>
                  <a:rPr lang="en-US" altLang="ko-KR" sz="1800" b="0" i="0" baseline="0" dirty="0" err="1">
                    <a:solidFill>
                      <a:schemeClr val="tx1"/>
                    </a:solidFill>
                    <a:effectLst/>
                  </a:rPr>
                  <a:t>ms</a:t>
                </a:r>
                <a:r>
                  <a:rPr lang="en-US" altLang="ko-KR" sz="1800" b="0" i="0" baseline="0" dirty="0">
                    <a:solidFill>
                      <a:schemeClr val="tx1"/>
                    </a:solidFill>
                    <a:effectLst/>
                  </a:rPr>
                  <a:t>)</a:t>
                </a:r>
                <a:endParaRPr lang="ko-KR" altLang="ko-KR" dirty="0">
                  <a:solidFill>
                    <a:schemeClr val="tx1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8320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4997834645669295"/>
          <c:y val="1.5092009332166798E-2"/>
          <c:w val="0.1927516404199475"/>
          <c:h val="4.4167249927092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864665354330703E-2"/>
          <c:y val="9.6296296296296297E-2"/>
          <c:w val="0.91067700131233598"/>
          <c:h val="0.691749343832021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New_ycsb!$C$59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826-4D24-888A-61F352A970B2}"/>
              </c:ext>
            </c:extLst>
          </c:dPt>
          <c:dPt>
            <c:idx val="1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26-4D24-888A-61F352A970B2}"/>
              </c:ext>
            </c:extLst>
          </c:dPt>
          <c:dPt>
            <c:idx val="2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826-4D24-888A-61F352A970B2}"/>
              </c:ext>
            </c:extLst>
          </c:dPt>
          <c:dPt>
            <c:idx val="3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826-4D24-888A-61F352A970B2}"/>
              </c:ext>
            </c:extLst>
          </c:dPt>
          <c:cat>
            <c:multiLvlStrRef>
              <c:f>New_ycsb!$A$60:$B$79</c:f>
              <c:multiLvlStrCache>
                <c:ptCount val="20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</c:lvl>
                <c:lvl>
                  <c:pt idx="0">
                    <c:v>YCSB-Load</c:v>
                  </c:pt>
                  <c:pt idx="4">
                    <c:v>YCSB-A</c:v>
                  </c:pt>
                  <c:pt idx="8">
                    <c:v>YCSB-B</c:v>
                  </c:pt>
                  <c:pt idx="12">
                    <c:v>YCSB-C</c:v>
                  </c:pt>
                  <c:pt idx="16">
                    <c:v>YCSB-D</c:v>
                  </c:pt>
                </c:lvl>
              </c:multiLvlStrCache>
            </c:multiLvlStrRef>
          </c:cat>
          <c:val>
            <c:numRef>
              <c:f>New_ycsb!$C$60:$C$79</c:f>
              <c:numCache>
                <c:formatCode>General</c:formatCode>
                <c:ptCount val="20"/>
                <c:pt idx="0">
                  <c:v>0.223</c:v>
                </c:pt>
                <c:pt idx="1">
                  <c:v>0.20899999999999999</c:v>
                </c:pt>
                <c:pt idx="2">
                  <c:v>5.008E-2</c:v>
                </c:pt>
                <c:pt idx="3">
                  <c:v>4.4499999999999998E-2</c:v>
                </c:pt>
                <c:pt idx="4">
                  <c:v>0.400942118833231</c:v>
                </c:pt>
                <c:pt idx="5">
                  <c:v>0.61009344986618097</c:v>
                </c:pt>
                <c:pt idx="6">
                  <c:v>0.47082912472689498</c:v>
                </c:pt>
                <c:pt idx="7">
                  <c:v>0.434</c:v>
                </c:pt>
                <c:pt idx="8">
                  <c:v>0.60687821830486399</c:v>
                </c:pt>
                <c:pt idx="9">
                  <c:v>0.76045473721516399</c:v>
                </c:pt>
                <c:pt idx="10">
                  <c:v>0.62917459036798895</c:v>
                </c:pt>
                <c:pt idx="11">
                  <c:v>0.60215888230896397</c:v>
                </c:pt>
                <c:pt idx="12">
                  <c:v>0.98009606361389201</c:v>
                </c:pt>
                <c:pt idx="13">
                  <c:v>1.1198393323421501</c:v>
                </c:pt>
                <c:pt idx="14">
                  <c:v>1.13093448591232</c:v>
                </c:pt>
                <c:pt idx="15">
                  <c:v>0.96699999999999997</c:v>
                </c:pt>
                <c:pt idx="16">
                  <c:v>0.26335351739594498</c:v>
                </c:pt>
                <c:pt idx="17">
                  <c:v>0.36271257849480698</c:v>
                </c:pt>
                <c:pt idx="18">
                  <c:v>0.37354794041032502</c:v>
                </c:pt>
                <c:pt idx="19">
                  <c:v>0.23799999999999999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26-4D24-888A-61F352A970B2}"/>
            </c:ext>
          </c:extLst>
        </c:ser>
        <c:ser>
          <c:idx val="1"/>
          <c:order val="1"/>
          <c:tx>
            <c:strRef>
              <c:f>New_ycsb!$D$59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16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9D62-454B-A3D8-7FC8C42D87C5}"/>
              </c:ext>
            </c:extLst>
          </c:dPt>
          <c:dPt>
            <c:idx val="17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D62-454B-A3D8-7FC8C42D87C5}"/>
              </c:ext>
            </c:extLst>
          </c:dPt>
          <c:dPt>
            <c:idx val="18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9D62-454B-A3D8-7FC8C42D87C5}"/>
              </c:ext>
            </c:extLst>
          </c:dPt>
          <c:dPt>
            <c:idx val="19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D62-454B-A3D8-7FC8C42D87C5}"/>
              </c:ext>
            </c:extLst>
          </c:dPt>
          <c:cat>
            <c:multiLvlStrRef>
              <c:f>New_ycsb!$A$60:$B$79</c:f>
              <c:multiLvlStrCache>
                <c:ptCount val="20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</c:lvl>
                <c:lvl>
                  <c:pt idx="0">
                    <c:v>YCSB-Load</c:v>
                  </c:pt>
                  <c:pt idx="4">
                    <c:v>YCSB-A</c:v>
                  </c:pt>
                  <c:pt idx="8">
                    <c:v>YCSB-B</c:v>
                  </c:pt>
                  <c:pt idx="12">
                    <c:v>YCSB-C</c:v>
                  </c:pt>
                  <c:pt idx="16">
                    <c:v>YCSB-D</c:v>
                  </c:pt>
                </c:lvl>
              </c:multiLvlStrCache>
            </c:multiLvlStrRef>
          </c:cat>
          <c:val>
            <c:numRef>
              <c:f>New_ycsb!$D$60:$D$79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11.529021839150101</c:v>
                </c:pt>
                <c:pt idx="5">
                  <c:v>8.2546025207254505</c:v>
                </c:pt>
                <c:pt idx="6">
                  <c:v>3.3627712626617901</c:v>
                </c:pt>
                <c:pt idx="7">
                  <c:v>1.9259999999999999</c:v>
                </c:pt>
                <c:pt idx="8">
                  <c:v>1.50737529644833</c:v>
                </c:pt>
                <c:pt idx="9">
                  <c:v>1.6043159014131401</c:v>
                </c:pt>
                <c:pt idx="10">
                  <c:v>1.3271797162876799</c:v>
                </c:pt>
                <c:pt idx="11">
                  <c:v>1.62549094812165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1.5121424937835699</c:v>
                </c:pt>
                <c:pt idx="17">
                  <c:v>1.2931304318835599</c:v>
                </c:pt>
                <c:pt idx="18">
                  <c:v>1.5356958257817399</c:v>
                </c:pt>
                <c:pt idx="19">
                  <c:v>1.82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26-4D24-888A-61F352A970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8320383"/>
        <c:axId val="400798911"/>
      </c:barChart>
      <c:catAx>
        <c:axId val="408320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96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0798911"/>
        <c:crosses val="autoZero"/>
        <c:auto val="1"/>
        <c:lblAlgn val="ctr"/>
        <c:lblOffset val="100"/>
        <c:noMultiLvlLbl val="0"/>
      </c:catAx>
      <c:valAx>
        <c:axId val="40079891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800" b="0" i="0" baseline="0" dirty="0">
                    <a:effectLst/>
                  </a:rPr>
                  <a:t>Avg. Latency (</a:t>
                </a:r>
                <a:r>
                  <a:rPr lang="en-US" altLang="ko-KR" sz="1800" b="0" i="0" baseline="0" dirty="0" err="1">
                    <a:effectLst/>
                  </a:rPr>
                  <a:t>ms</a:t>
                </a:r>
                <a:r>
                  <a:rPr lang="en-US" altLang="ko-KR" sz="1800" b="0" i="0" baseline="0" dirty="0">
                    <a:effectLst/>
                  </a:rPr>
                  <a:t>)</a:t>
                </a:r>
                <a:endParaRPr lang="ko-KR" altLang="ko-KR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8320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4268667979002625"/>
          <c:y val="1.509200933216681E-2"/>
          <c:w val="0.18754330708661418"/>
          <c:h val="4.78709536307961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5610236220475E-2"/>
          <c:y val="0.11724074074074074"/>
          <c:w val="0.90573605643044619"/>
          <c:h val="0.678255030621172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New_ycsb!$H$149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D3F-447D-A186-A715B10C765A}"/>
              </c:ext>
            </c:extLst>
          </c:dPt>
          <c:dPt>
            <c:idx val="1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D3F-447D-A186-A715B10C765A}"/>
              </c:ext>
            </c:extLst>
          </c:dPt>
          <c:dPt>
            <c:idx val="2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D3F-447D-A186-A715B10C765A}"/>
              </c:ext>
            </c:extLst>
          </c:dPt>
          <c:dPt>
            <c:idx val="3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D3F-447D-A186-A715B10C765A}"/>
              </c:ext>
            </c:extLst>
          </c:dPt>
          <c:cat>
            <c:multiLvlStrRef>
              <c:f>New_ycsb!$F$150:$G$173</c:f>
              <c:multiLvlStrCache>
                <c:ptCount val="24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  <c:pt idx="20">
                    <c:v>RAID4</c:v>
                  </c:pt>
                  <c:pt idx="21">
                    <c:v>RAID5</c:v>
                  </c:pt>
                  <c:pt idx="22">
                    <c:v>Log-RAID4</c:v>
                  </c:pt>
                  <c:pt idx="23">
                    <c:v>SWAN4</c:v>
                  </c:pt>
                </c:lvl>
                <c:lvl>
                  <c:pt idx="0">
                    <c:v>YCSB-Load</c:v>
                  </c:pt>
                  <c:pt idx="4">
                    <c:v>YCSB-A</c:v>
                  </c:pt>
                  <c:pt idx="8">
                    <c:v>YCSB-B</c:v>
                  </c:pt>
                  <c:pt idx="12">
                    <c:v>YCSB-C</c:v>
                  </c:pt>
                  <c:pt idx="16">
                    <c:v>YCSB-D</c:v>
                  </c:pt>
                  <c:pt idx="20">
                    <c:v>Average</c:v>
                  </c:pt>
                </c:lvl>
              </c:multiLvlStrCache>
            </c:multiLvlStrRef>
          </c:cat>
          <c:val>
            <c:numRef>
              <c:f>New_ycsb!$H$150:$H$173</c:f>
              <c:numCache>
                <c:formatCode>General</c:formatCode>
                <c:ptCount val="24"/>
                <c:pt idx="0">
                  <c:v>0.223</c:v>
                </c:pt>
                <c:pt idx="1">
                  <c:v>0.20899999999999999</c:v>
                </c:pt>
                <c:pt idx="2">
                  <c:v>5.008E-2</c:v>
                </c:pt>
                <c:pt idx="3">
                  <c:v>4.4499999999999998E-2</c:v>
                </c:pt>
                <c:pt idx="4">
                  <c:v>0.400942118833231</c:v>
                </c:pt>
                <c:pt idx="5">
                  <c:v>0.61009344986618097</c:v>
                </c:pt>
                <c:pt idx="6">
                  <c:v>0.47082912472689498</c:v>
                </c:pt>
                <c:pt idx="7">
                  <c:v>0.434</c:v>
                </c:pt>
                <c:pt idx="8">
                  <c:v>0.60687821830486399</c:v>
                </c:pt>
                <c:pt idx="9">
                  <c:v>0.76045473721516399</c:v>
                </c:pt>
                <c:pt idx="10">
                  <c:v>0.62917459036798895</c:v>
                </c:pt>
                <c:pt idx="11">
                  <c:v>0.60215888230896397</c:v>
                </c:pt>
                <c:pt idx="12">
                  <c:v>0.98009606361389201</c:v>
                </c:pt>
                <c:pt idx="13">
                  <c:v>1.1198393323421501</c:v>
                </c:pt>
                <c:pt idx="14">
                  <c:v>1.13093448591232</c:v>
                </c:pt>
                <c:pt idx="15">
                  <c:v>0.96699999999999997</c:v>
                </c:pt>
                <c:pt idx="16">
                  <c:v>0.26335351739594498</c:v>
                </c:pt>
                <c:pt idx="17">
                  <c:v>0.36271257849480698</c:v>
                </c:pt>
                <c:pt idx="18">
                  <c:v>0.37354794041032502</c:v>
                </c:pt>
                <c:pt idx="19">
                  <c:v>0.23799999999999999</c:v>
                </c:pt>
                <c:pt idx="20">
                  <c:v>0.41237831969132205</c:v>
                </c:pt>
                <c:pt idx="21">
                  <c:v>0.51035001631971699</c:v>
                </c:pt>
                <c:pt idx="22">
                  <c:v>0.44242769023625489</c:v>
                </c:pt>
                <c:pt idx="23">
                  <c:v>0.38094314705149396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3F-447D-A186-A715B10C765A}"/>
            </c:ext>
          </c:extLst>
        </c:ser>
        <c:ser>
          <c:idx val="1"/>
          <c:order val="1"/>
          <c:tx>
            <c:strRef>
              <c:f>New_ycsb!$I$149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16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D3F-447D-A186-A715B10C765A}"/>
              </c:ext>
            </c:extLst>
          </c:dPt>
          <c:dPt>
            <c:idx val="17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FD3F-447D-A186-A715B10C765A}"/>
              </c:ext>
            </c:extLst>
          </c:dPt>
          <c:dPt>
            <c:idx val="18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D3F-447D-A186-A715B10C765A}"/>
              </c:ext>
            </c:extLst>
          </c:dPt>
          <c:dPt>
            <c:idx val="19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FD3F-447D-A186-A715B10C765A}"/>
              </c:ext>
            </c:extLst>
          </c:dPt>
          <c:cat>
            <c:multiLvlStrRef>
              <c:f>New_ycsb!$F$150:$G$173</c:f>
              <c:multiLvlStrCache>
                <c:ptCount val="24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  <c:pt idx="20">
                    <c:v>RAID4</c:v>
                  </c:pt>
                  <c:pt idx="21">
                    <c:v>RAID5</c:v>
                  </c:pt>
                  <c:pt idx="22">
                    <c:v>Log-RAID4</c:v>
                  </c:pt>
                  <c:pt idx="23">
                    <c:v>SWAN4</c:v>
                  </c:pt>
                </c:lvl>
                <c:lvl>
                  <c:pt idx="0">
                    <c:v>YCSB-Load</c:v>
                  </c:pt>
                  <c:pt idx="4">
                    <c:v>YCSB-A</c:v>
                  </c:pt>
                  <c:pt idx="8">
                    <c:v>YCSB-B</c:v>
                  </c:pt>
                  <c:pt idx="12">
                    <c:v>YCSB-C</c:v>
                  </c:pt>
                  <c:pt idx="16">
                    <c:v>YCSB-D</c:v>
                  </c:pt>
                  <c:pt idx="20">
                    <c:v>Average</c:v>
                  </c:pt>
                </c:lvl>
              </c:multiLvlStrCache>
            </c:multiLvlStrRef>
          </c:cat>
          <c:val>
            <c:numRef>
              <c:f>New_ycsb!$I$150:$I$173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11.529021839150101</c:v>
                </c:pt>
                <c:pt idx="5">
                  <c:v>8.2546025207254505</c:v>
                </c:pt>
                <c:pt idx="6">
                  <c:v>3.3627712626617901</c:v>
                </c:pt>
                <c:pt idx="7">
                  <c:v>1.9259999999999999</c:v>
                </c:pt>
                <c:pt idx="8">
                  <c:v>1.50737529644833</c:v>
                </c:pt>
                <c:pt idx="9">
                  <c:v>1.6043159014131401</c:v>
                </c:pt>
                <c:pt idx="10">
                  <c:v>1.3271797162876799</c:v>
                </c:pt>
                <c:pt idx="11">
                  <c:v>1.62549094812165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1.5121424937835699</c:v>
                </c:pt>
                <c:pt idx="17">
                  <c:v>1.2931304318835599</c:v>
                </c:pt>
                <c:pt idx="18">
                  <c:v>1.5356958257817399</c:v>
                </c:pt>
                <c:pt idx="19">
                  <c:v>1.82</c:v>
                </c:pt>
                <c:pt idx="20">
                  <c:v>2.424756604897</c:v>
                </c:pt>
                <c:pt idx="21">
                  <c:v>1.8586748090036915</c:v>
                </c:pt>
                <c:pt idx="22">
                  <c:v>1.0376078007885352</c:v>
                </c:pt>
                <c:pt idx="23">
                  <c:v>0.8952484913536084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3F-447D-A186-A715B10C76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427247"/>
        <c:axId val="360259839"/>
      </c:barChart>
      <c:catAx>
        <c:axId val="364427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438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0259839"/>
        <c:crosses val="autoZero"/>
        <c:auto val="1"/>
        <c:lblAlgn val="ctr"/>
        <c:lblOffset val="100"/>
        <c:noMultiLvlLbl val="0"/>
      </c:catAx>
      <c:valAx>
        <c:axId val="360259839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800" b="0" i="0" baseline="0" dirty="0">
                    <a:effectLst/>
                  </a:rPr>
                  <a:t>Avg. Latency (</a:t>
                </a:r>
                <a:r>
                  <a:rPr lang="en-US" altLang="ko-KR" sz="1800" b="0" i="0" baseline="0" dirty="0" err="1">
                    <a:effectLst/>
                  </a:rPr>
                  <a:t>ms</a:t>
                </a:r>
                <a:r>
                  <a:rPr lang="en-US" altLang="ko-KR" sz="1800" b="0" i="0" baseline="0" dirty="0">
                    <a:effectLst/>
                  </a:rPr>
                  <a:t>)</a:t>
                </a:r>
                <a:endParaRPr lang="ko-KR" altLang="ko-KR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4427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7612951115485567"/>
          <c:y val="3.0678186060075822E-2"/>
          <c:w val="0.23732431102362206"/>
          <c:h val="4.52477398658501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ko-KR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612860892388448E-2"/>
          <c:y val="0.10242594086117542"/>
          <c:w val="0.90892880577427826"/>
          <c:h val="0.681958687949648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New_ycsb!$H$149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EB2-4BD8-A3F5-9DEFEF982123}"/>
              </c:ext>
            </c:extLst>
          </c:dPt>
          <c:dPt>
            <c:idx val="1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B2-4BD8-A3F5-9DEFEF982123}"/>
              </c:ext>
            </c:extLst>
          </c:dPt>
          <c:dPt>
            <c:idx val="2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7EB2-4BD8-A3F5-9DEFEF982123}"/>
              </c:ext>
            </c:extLst>
          </c:dPt>
          <c:dPt>
            <c:idx val="3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EB2-4BD8-A3F5-9DEFEF982123}"/>
              </c:ext>
            </c:extLst>
          </c:dPt>
          <c:cat>
            <c:multiLvlStrRef>
              <c:f>New_ycsb!$F$150:$G$173</c:f>
              <c:multiLvlStrCache>
                <c:ptCount val="24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  <c:pt idx="20">
                    <c:v>RAID4</c:v>
                  </c:pt>
                  <c:pt idx="21">
                    <c:v>RAID5</c:v>
                  </c:pt>
                  <c:pt idx="22">
                    <c:v>Log-RAID4</c:v>
                  </c:pt>
                  <c:pt idx="23">
                    <c:v>SWAN4</c:v>
                  </c:pt>
                </c:lvl>
                <c:lvl>
                  <c:pt idx="0">
                    <c:v>YCSB-Load</c:v>
                  </c:pt>
                  <c:pt idx="4">
                    <c:v>YCSB-A</c:v>
                  </c:pt>
                  <c:pt idx="8">
                    <c:v>YCSB-B</c:v>
                  </c:pt>
                  <c:pt idx="12">
                    <c:v>YCSB-C</c:v>
                  </c:pt>
                  <c:pt idx="16">
                    <c:v>YCSB-D</c:v>
                  </c:pt>
                  <c:pt idx="20">
                    <c:v>Average</c:v>
                  </c:pt>
                </c:lvl>
              </c:multiLvlStrCache>
            </c:multiLvlStrRef>
          </c:cat>
          <c:val>
            <c:numRef>
              <c:f>New_ycsb!$H$150:$H$173</c:f>
              <c:numCache>
                <c:formatCode>General</c:formatCode>
                <c:ptCount val="24"/>
                <c:pt idx="0">
                  <c:v>0.223</c:v>
                </c:pt>
                <c:pt idx="1">
                  <c:v>0.20899999999999999</c:v>
                </c:pt>
                <c:pt idx="2">
                  <c:v>5.008E-2</c:v>
                </c:pt>
                <c:pt idx="3">
                  <c:v>4.4499999999999998E-2</c:v>
                </c:pt>
                <c:pt idx="4">
                  <c:v>0.400942118833231</c:v>
                </c:pt>
                <c:pt idx="5">
                  <c:v>0.61009344986618097</c:v>
                </c:pt>
                <c:pt idx="6">
                  <c:v>0.47082912472689498</c:v>
                </c:pt>
                <c:pt idx="7">
                  <c:v>0.434</c:v>
                </c:pt>
                <c:pt idx="8">
                  <c:v>0.60687821830486399</c:v>
                </c:pt>
                <c:pt idx="9">
                  <c:v>0.76045473721516399</c:v>
                </c:pt>
                <c:pt idx="10">
                  <c:v>0.62917459036798895</c:v>
                </c:pt>
                <c:pt idx="11">
                  <c:v>0.60215888230896397</c:v>
                </c:pt>
                <c:pt idx="12">
                  <c:v>0.98009606361389201</c:v>
                </c:pt>
                <c:pt idx="13">
                  <c:v>1.1198393323421501</c:v>
                </c:pt>
                <c:pt idx="14">
                  <c:v>1.13093448591232</c:v>
                </c:pt>
                <c:pt idx="15">
                  <c:v>0.96699999999999997</c:v>
                </c:pt>
                <c:pt idx="16">
                  <c:v>0.26335351739594498</c:v>
                </c:pt>
                <c:pt idx="17">
                  <c:v>0.36271257849480698</c:v>
                </c:pt>
                <c:pt idx="18">
                  <c:v>0.37354794041032502</c:v>
                </c:pt>
                <c:pt idx="19">
                  <c:v>0.23799999999999999</c:v>
                </c:pt>
                <c:pt idx="20">
                  <c:v>0.56281747953698302</c:v>
                </c:pt>
                <c:pt idx="21">
                  <c:v>0.71327502447957547</c:v>
                </c:pt>
                <c:pt idx="22">
                  <c:v>0.65112153535438222</c:v>
                </c:pt>
                <c:pt idx="23">
                  <c:v>0.56028972057724102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B2-4BD8-A3F5-9DEFEF982123}"/>
            </c:ext>
          </c:extLst>
        </c:ser>
        <c:ser>
          <c:idx val="1"/>
          <c:order val="1"/>
          <c:tx>
            <c:strRef>
              <c:f>New_ycsb!$I$149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16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7EB2-4BD8-A3F5-9DEFEF982123}"/>
              </c:ext>
            </c:extLst>
          </c:dPt>
          <c:dPt>
            <c:idx val="17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EB2-4BD8-A3F5-9DEFEF982123}"/>
              </c:ext>
            </c:extLst>
          </c:dPt>
          <c:dPt>
            <c:idx val="18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7EB2-4BD8-A3F5-9DEFEF982123}"/>
              </c:ext>
            </c:extLst>
          </c:dPt>
          <c:dPt>
            <c:idx val="19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EB2-4BD8-A3F5-9DEFEF982123}"/>
              </c:ext>
            </c:extLst>
          </c:dPt>
          <c:cat>
            <c:multiLvlStrRef>
              <c:f>New_ycsb!$F$150:$G$173</c:f>
              <c:multiLvlStrCache>
                <c:ptCount val="24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  <c:pt idx="20">
                    <c:v>RAID4</c:v>
                  </c:pt>
                  <c:pt idx="21">
                    <c:v>RAID5</c:v>
                  </c:pt>
                  <c:pt idx="22">
                    <c:v>Log-RAID4</c:v>
                  </c:pt>
                  <c:pt idx="23">
                    <c:v>SWAN4</c:v>
                  </c:pt>
                </c:lvl>
                <c:lvl>
                  <c:pt idx="0">
                    <c:v>YCSB-Load</c:v>
                  </c:pt>
                  <c:pt idx="4">
                    <c:v>YCSB-A</c:v>
                  </c:pt>
                  <c:pt idx="8">
                    <c:v>YCSB-B</c:v>
                  </c:pt>
                  <c:pt idx="12">
                    <c:v>YCSB-C</c:v>
                  </c:pt>
                  <c:pt idx="16">
                    <c:v>YCSB-D</c:v>
                  </c:pt>
                  <c:pt idx="20">
                    <c:v>Average</c:v>
                  </c:pt>
                </c:lvl>
              </c:multiLvlStrCache>
            </c:multiLvlStrRef>
          </c:cat>
          <c:val>
            <c:numRef>
              <c:f>New_ycsb!$I$150:$I$173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11.529021839150101</c:v>
                </c:pt>
                <c:pt idx="5">
                  <c:v>8.2546025207254505</c:v>
                </c:pt>
                <c:pt idx="6">
                  <c:v>3.3627712626617901</c:v>
                </c:pt>
                <c:pt idx="7">
                  <c:v>1.9259999999999999</c:v>
                </c:pt>
                <c:pt idx="8">
                  <c:v>1.50737529644833</c:v>
                </c:pt>
                <c:pt idx="9">
                  <c:v>1.6043159014131401</c:v>
                </c:pt>
                <c:pt idx="10">
                  <c:v>1.3271797162876799</c:v>
                </c:pt>
                <c:pt idx="11">
                  <c:v>1.62549094812165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1.5121424937835699</c:v>
                </c:pt>
                <c:pt idx="17">
                  <c:v>1.2931304318835599</c:v>
                </c:pt>
                <c:pt idx="18">
                  <c:v>1.5356958257817399</c:v>
                </c:pt>
                <c:pt idx="19">
                  <c:v>1.82</c:v>
                </c:pt>
                <c:pt idx="20">
                  <c:v>3.6928849073455003</c:v>
                </c:pt>
                <c:pt idx="21">
                  <c:v>2.8402622135055373</c:v>
                </c:pt>
                <c:pt idx="22">
                  <c:v>1.5689317011828026</c:v>
                </c:pt>
                <c:pt idx="23">
                  <c:v>1.3539977370304126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B2-4BD8-A3F5-9DEFEF9821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427247"/>
        <c:axId val="360259839"/>
      </c:barChart>
      <c:catAx>
        <c:axId val="364427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426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0259839"/>
        <c:crosses val="autoZero"/>
        <c:auto val="1"/>
        <c:lblAlgn val="ctr"/>
        <c:lblOffset val="100"/>
        <c:noMultiLvlLbl val="0"/>
      </c:catAx>
      <c:valAx>
        <c:axId val="360259839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800" b="0" i="0" baseline="0" dirty="0">
                    <a:effectLst/>
                  </a:rPr>
                  <a:t>Avg. Latency (</a:t>
                </a:r>
                <a:r>
                  <a:rPr lang="en-US" altLang="ko-KR" sz="1800" b="0" i="0" baseline="0" dirty="0" err="1">
                    <a:effectLst/>
                  </a:rPr>
                  <a:t>ms</a:t>
                </a:r>
                <a:r>
                  <a:rPr lang="en-US" altLang="ko-KR" sz="1800" b="0" i="0" baseline="0" dirty="0">
                    <a:effectLst/>
                  </a:rPr>
                  <a:t>)</a:t>
                </a:r>
                <a:endParaRPr lang="ko-KR" altLang="ko-KR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4427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1987951115485573"/>
          <c:y val="6.6039671338534757E-3"/>
          <c:w val="0.21440764435695542"/>
          <c:h val="4.52477464636550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0.15585</cdr:x>
      <cdr:y>0.11446</cdr:y>
    </cdr:from>
    <cdr:to>
      <cdr:x>0.21585</cdr:x>
      <cdr:y>0.1667</cdr:y>
    </cdr:to>
    <cdr:sp macro="" textlink="">
      <cdr:nvSpPr>
        <cdr:cNvPr id="2" name="TextBox 12"/>
        <cdr:cNvSpPr txBox="1"/>
      </cdr:nvSpPr>
      <cdr:spPr>
        <a:xfrm xmlns:a="http://schemas.openxmlformats.org/drawingml/2006/main">
          <a:off x="1928649" y="809330"/>
          <a:ext cx="742511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800" dirty="0"/>
            <a:t>137.6</a:t>
          </a:r>
          <a:endParaRPr lang="ko-KR" altLang="en-US" sz="1800" dirty="0"/>
        </a:p>
      </cdr:txBody>
    </cdr:sp>
  </cdr:relSizeAnchor>
  <cdr:relSizeAnchor xmlns:cdr="http://schemas.openxmlformats.org/drawingml/2006/chartDrawing">
    <cdr:from>
      <cdr:x>0.1777</cdr:x>
      <cdr:y>0.22297</cdr:y>
    </cdr:from>
    <cdr:to>
      <cdr:x>0.19147</cdr:x>
      <cdr:y>0.27445</cdr:y>
    </cdr:to>
    <cdr:sp macro="" textlink="">
      <cdr:nvSpPr>
        <cdr:cNvPr id="3" name="순서도: 천공 테이프 2"/>
        <cdr:cNvSpPr/>
      </cdr:nvSpPr>
      <cdr:spPr>
        <a:xfrm xmlns:a="http://schemas.openxmlformats.org/drawingml/2006/main">
          <a:off x="2198956" y="1576513"/>
          <a:ext cx="170402" cy="363993"/>
        </a:xfrm>
        <a:prstGeom xmlns:a="http://schemas.openxmlformats.org/drawingml/2006/main" prst="flowChartPunchedTape">
          <a:avLst/>
        </a:prstGeom>
        <a:solidFill xmlns:a="http://schemas.openxmlformats.org/drawingml/2006/main">
          <a:schemeClr val="bg1"/>
        </a:solidFill>
        <a:ln xmlns:a="http://schemas.openxmlformats.org/drawingml/2006/main" w="19050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ko-KR" altLang="en-US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0.80459</cdr:x>
      <cdr:y>0.02307</cdr:y>
    </cdr:from>
    <cdr:to>
      <cdr:x>0.96223</cdr:x>
      <cdr:y>0.08141</cdr:y>
    </cdr:to>
    <cdr:grpSp>
      <cdr:nvGrpSpPr>
        <cdr:cNvPr id="2" name="그룹 1">
          <a:extLst xmlns:a="http://schemas.openxmlformats.org/drawingml/2006/main">
            <a:ext uri="{FF2B5EF4-FFF2-40B4-BE49-F238E27FC236}">
              <a16:creationId xmlns:a16="http://schemas.microsoft.com/office/drawing/2014/main" id="{73FF8130-226C-4EDD-B0F1-5ADDACF5D7D6}"/>
            </a:ext>
          </a:extLst>
        </cdr:cNvPr>
        <cdr:cNvGrpSpPr/>
      </cdr:nvGrpSpPr>
      <cdr:grpSpPr>
        <a:xfrm xmlns:a="http://schemas.openxmlformats.org/drawingml/2006/main">
          <a:off x="9809561" y="158214"/>
          <a:ext cx="1921947" cy="400096"/>
          <a:chOff x="9300162" y="133733"/>
          <a:chExt cx="1921921" cy="400110"/>
        </a:xfrm>
      </cdr:grpSpPr>
      <cdr:sp macro="" textlink="">
        <cdr:nvSpPr>
          <cdr:cNvPr id="3" name="직사각형 2">
            <a:extLst xmlns:a="http://schemas.openxmlformats.org/drawingml/2006/main">
              <a:ext uri="{FF2B5EF4-FFF2-40B4-BE49-F238E27FC236}">
                <a16:creationId xmlns:a16="http://schemas.microsoft.com/office/drawing/2014/main" id="{57AED591-BE1E-4074-8A93-848F29923EEE}"/>
              </a:ext>
            </a:extLst>
          </cdr:cNvPr>
          <cdr:cNvSpPr/>
        </cdr:nvSpPr>
        <cdr:spPr>
          <a:xfrm xmlns:a="http://schemas.openxmlformats.org/drawingml/2006/main">
            <a:off x="9300162" y="269354"/>
            <a:ext cx="130875" cy="128868"/>
          </a:xfrm>
          <a:prstGeom xmlns:a="http://schemas.openxmlformats.org/drawingml/2006/main" prst="rect">
            <a:avLst/>
          </a:prstGeom>
          <a:solidFill xmlns:a="http://schemas.openxmlformats.org/drawingml/2006/main">
            <a:schemeClr val="tx1"/>
          </a:solidFill>
          <a:ln xmlns:a="http://schemas.openxmlformats.org/drawingml/2006/main" w="28575">
            <a:solidFill>
              <a:schemeClr val="tx1"/>
            </a:solidFill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t"/>
          <a:lstStyle xmlns:a="http://schemas.openxmlformats.org/drawingml/2006/main"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endParaRPr lang="ko-KR" altLang="en-US" sz="1100" dirty="0"/>
          </a:p>
        </cdr:txBody>
      </cdr:sp>
      <cdr:sp macro="" textlink="">
        <cdr:nvSpPr>
          <cdr:cNvPr id="4" name="직사각형 3">
            <a:extLst xmlns:a="http://schemas.openxmlformats.org/drawingml/2006/main">
              <a:ext uri="{FF2B5EF4-FFF2-40B4-BE49-F238E27FC236}">
                <a16:creationId xmlns:a16="http://schemas.microsoft.com/office/drawing/2014/main" id="{019344A0-36CF-4AAA-A79F-1A3368FBBD6B}"/>
              </a:ext>
            </a:extLst>
          </cdr:cNvPr>
          <cdr:cNvSpPr/>
        </cdr:nvSpPr>
        <cdr:spPr>
          <a:xfrm xmlns:a="http://schemas.openxmlformats.org/drawingml/2006/main">
            <a:off x="10329495" y="269925"/>
            <a:ext cx="147319" cy="151309"/>
          </a:xfrm>
          <a:prstGeom xmlns:a="http://schemas.openxmlformats.org/drawingml/2006/main" prst="rect">
            <a:avLst/>
          </a:prstGeom>
          <a:pattFill xmlns:a="http://schemas.openxmlformats.org/drawingml/2006/main" prst="ltDnDiag">
            <a:fgClr>
              <a:schemeClr val="tx1"/>
            </a:fgClr>
            <a:bgClr>
              <a:schemeClr val="bg1"/>
            </a:bgClr>
          </a:pattFill>
          <a:ln xmlns:a="http://schemas.openxmlformats.org/drawingml/2006/main" w="12700">
            <a:solidFill>
              <a:schemeClr val="tx1"/>
            </a:solidFill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t"/>
          <a:lstStyle xmlns:a="http://schemas.openxmlformats.org/drawingml/2006/main"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endParaRPr lang="ko-KR" altLang="en-US" sz="1100"/>
          </a:p>
        </cdr:txBody>
      </cdr:sp>
      <cdr:sp macro="" textlink="">
        <cdr:nvSpPr>
          <cdr:cNvPr id="5" name="TextBox 17">
            <a:extLst xmlns:a="http://schemas.openxmlformats.org/drawingml/2006/main">
              <a:ext uri="{FF2B5EF4-FFF2-40B4-BE49-F238E27FC236}">
                <a16:creationId xmlns:a16="http://schemas.microsoft.com/office/drawing/2014/main" id="{5A774E22-B635-465C-9F00-6BF636E46E2F}"/>
              </a:ext>
            </a:extLst>
          </cdr:cNvPr>
          <cdr:cNvSpPr txBox="1"/>
        </cdr:nvSpPr>
        <cdr:spPr>
          <a:xfrm xmlns:a="http://schemas.openxmlformats.org/drawingml/2006/main">
            <a:off x="9419867" y="133733"/>
            <a:ext cx="838691" cy="400110"/>
          </a:xfrm>
          <a:prstGeom xmlns:a="http://schemas.openxmlformats.org/drawingml/2006/main" prst="rect">
            <a:avLst/>
          </a:prstGeom>
          <a:noFill xmlns:a="http://schemas.openxmlformats.org/drawingml/2006/main"/>
        </cdr:spPr>
        <cdr:txBody>
          <a:bodyPr xmlns:a="http://schemas.openxmlformats.org/drawingml/2006/main" wrap="none" rtlCol="0">
            <a:spAutoFit/>
          </a:bodyPr>
          <a:lstStyle xmlns:a="http://schemas.openxmlformats.org/drawingml/2006/main"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altLang="ko-KR" sz="2000" dirty="0"/>
              <a:t>Insert</a:t>
            </a:r>
            <a:endParaRPr lang="ko-KR" altLang="en-US" sz="2400" dirty="0"/>
          </a:p>
        </cdr:txBody>
      </cdr:sp>
      <cdr:sp macro="" textlink="">
        <cdr:nvSpPr>
          <cdr:cNvPr id="6" name="TextBox 18">
            <a:extLst xmlns:a="http://schemas.openxmlformats.org/drawingml/2006/main">
              <a:ext uri="{FF2B5EF4-FFF2-40B4-BE49-F238E27FC236}">
                <a16:creationId xmlns:a16="http://schemas.microsoft.com/office/drawing/2014/main" id="{5EE71239-EEF7-48E8-BC4D-7EC182A0BB79}"/>
              </a:ext>
            </a:extLst>
          </cdr:cNvPr>
          <cdr:cNvSpPr txBox="1"/>
        </cdr:nvSpPr>
        <cdr:spPr>
          <a:xfrm xmlns:a="http://schemas.openxmlformats.org/drawingml/2006/main">
            <a:off x="10476814" y="133733"/>
            <a:ext cx="745269" cy="400110"/>
          </a:xfrm>
          <a:prstGeom xmlns:a="http://schemas.openxmlformats.org/drawingml/2006/main" prst="rect">
            <a:avLst/>
          </a:prstGeom>
          <a:noFill xmlns:a="http://schemas.openxmlformats.org/drawingml/2006/main"/>
        </cdr:spPr>
        <cdr:txBody>
          <a:bodyPr xmlns:a="http://schemas.openxmlformats.org/drawingml/2006/main" wrap="none" rtlCol="0">
            <a:spAutoFit/>
          </a:bodyPr>
          <a:lstStyle xmlns:a="http://schemas.openxmlformats.org/drawingml/2006/main"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altLang="ko-KR" sz="2000" dirty="0"/>
              <a:t>Load</a:t>
            </a:r>
            <a:endParaRPr lang="ko-KR" altLang="en-US" sz="2400" dirty="0"/>
          </a:p>
        </cdr:txBody>
      </cdr:sp>
    </cdr:grp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5146-049B-49BA-8E98-C7848650EB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0451-CB66-494E-95E1-DE4F3357B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3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5146-049B-49BA-8E98-C7848650EB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0451-CB66-494E-95E1-DE4F3357B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46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5146-049B-49BA-8E98-C7848650EB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0451-CB66-494E-95E1-DE4F3357B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2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5146-049B-49BA-8E98-C7848650EB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0451-CB66-494E-95E1-DE4F3357B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32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5146-049B-49BA-8E98-C7848650EB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0451-CB66-494E-95E1-DE4F3357B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71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5146-049B-49BA-8E98-C7848650EB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0451-CB66-494E-95E1-DE4F3357B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90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5146-049B-49BA-8E98-C7848650EB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0451-CB66-494E-95E1-DE4F3357B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29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5146-049B-49BA-8E98-C7848650EB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0451-CB66-494E-95E1-DE4F3357B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24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5146-049B-49BA-8E98-C7848650EB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0451-CB66-494E-95E1-DE4F3357B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5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5146-049B-49BA-8E98-C7848650EB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0451-CB66-494E-95E1-DE4F3357B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08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5146-049B-49BA-8E98-C7848650EB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0451-CB66-494E-95E1-DE4F3357B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54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5146-049B-49BA-8E98-C7848650EB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E0451-CB66-494E-95E1-DE4F3357B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56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9222435"/>
              </p:ext>
            </p:extLst>
          </p:nvPr>
        </p:nvGraphicFramePr>
        <p:xfrm>
          <a:off x="-276398" y="0"/>
          <a:ext cx="12374880" cy="7070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12"/>
          <p:cNvSpPr txBox="1"/>
          <p:nvPr/>
        </p:nvSpPr>
        <p:spPr>
          <a:xfrm>
            <a:off x="4395174" y="809330"/>
            <a:ext cx="52793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89</a:t>
            </a:r>
            <a:endParaRPr lang="ko-KR" altLang="en-US" sz="1800" dirty="0"/>
          </a:p>
        </p:txBody>
      </p:sp>
      <p:sp>
        <p:nvSpPr>
          <p:cNvPr id="6" name="TextBox 12"/>
          <p:cNvSpPr txBox="1"/>
          <p:nvPr/>
        </p:nvSpPr>
        <p:spPr>
          <a:xfrm>
            <a:off x="5139828" y="811808"/>
            <a:ext cx="680258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23.3</a:t>
            </a:r>
            <a:endParaRPr lang="ko-KR" altLang="en-US" sz="1800" dirty="0"/>
          </a:p>
        </p:txBody>
      </p:sp>
      <p:sp>
        <p:nvSpPr>
          <p:cNvPr id="7" name="TextBox 12"/>
          <p:cNvSpPr txBox="1"/>
          <p:nvPr/>
        </p:nvSpPr>
        <p:spPr>
          <a:xfrm>
            <a:off x="9425234" y="819420"/>
            <a:ext cx="1102482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325.3</a:t>
            </a:r>
            <a:endParaRPr lang="ko-KR" altLang="en-US" sz="1800" dirty="0"/>
          </a:p>
        </p:txBody>
      </p:sp>
      <p:sp>
        <p:nvSpPr>
          <p:cNvPr id="8" name="TextBox 12"/>
          <p:cNvSpPr txBox="1"/>
          <p:nvPr/>
        </p:nvSpPr>
        <p:spPr>
          <a:xfrm>
            <a:off x="10386605" y="814286"/>
            <a:ext cx="646944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28.4</a:t>
            </a:r>
            <a:endParaRPr lang="ko-KR" altLang="en-US" sz="2000" dirty="0"/>
          </a:p>
        </p:txBody>
      </p:sp>
      <p:sp>
        <p:nvSpPr>
          <p:cNvPr id="9" name="순서도: 천공 테이프 8"/>
          <p:cNvSpPr/>
          <p:nvPr/>
        </p:nvSpPr>
        <p:spPr>
          <a:xfrm>
            <a:off x="4519617" y="1547816"/>
            <a:ext cx="198007" cy="421389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3" name="TextBox 3"/>
          <p:cNvSpPr txBox="1"/>
          <p:nvPr/>
        </p:nvSpPr>
        <p:spPr>
          <a:xfrm>
            <a:off x="11058388" y="29699"/>
            <a:ext cx="968535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25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400" dirty="0">
                <a:effectLst/>
              </a:rPr>
              <a:t>Insert</a:t>
            </a:r>
            <a:endParaRPr lang="ko-KR" altLang="ko-KR" sz="2400" dirty="0">
              <a:effectLst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888458" y="184990"/>
            <a:ext cx="178663" cy="182889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5" name="직사각형 14"/>
          <p:cNvSpPr/>
          <p:nvPr/>
        </p:nvSpPr>
        <p:spPr>
          <a:xfrm>
            <a:off x="223520" y="671634"/>
            <a:ext cx="467360" cy="37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12122912" y="5577840"/>
            <a:ext cx="0" cy="73761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천공 테이프 21"/>
          <p:cNvSpPr/>
          <p:nvPr/>
        </p:nvSpPr>
        <p:spPr>
          <a:xfrm>
            <a:off x="5380954" y="1547816"/>
            <a:ext cx="198007" cy="421389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23" name="순서도: 천공 테이프 22"/>
          <p:cNvSpPr/>
          <p:nvPr/>
        </p:nvSpPr>
        <p:spPr>
          <a:xfrm>
            <a:off x="9720776" y="1547816"/>
            <a:ext cx="219986" cy="421389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24" name="순서도: 천공 테이프 23"/>
          <p:cNvSpPr/>
          <p:nvPr/>
        </p:nvSpPr>
        <p:spPr>
          <a:xfrm>
            <a:off x="10603454" y="1547816"/>
            <a:ext cx="198007" cy="421389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cxnSp>
        <p:nvCxnSpPr>
          <p:cNvPr id="25" name="직선 연결선 24"/>
          <p:cNvCxnSpPr/>
          <p:nvPr/>
        </p:nvCxnSpPr>
        <p:spPr>
          <a:xfrm>
            <a:off x="1452261" y="4267200"/>
            <a:ext cx="0" cy="239599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990052" y="4267199"/>
            <a:ext cx="0" cy="239599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053663" y="4267198"/>
            <a:ext cx="0" cy="23959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99405" y="4267199"/>
            <a:ext cx="0" cy="239599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663016" y="4267198"/>
            <a:ext cx="0" cy="23959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9207433" y="4269717"/>
            <a:ext cx="0" cy="239599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271044" y="4269716"/>
            <a:ext cx="0" cy="23959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1869795" y="4262694"/>
            <a:ext cx="0" cy="239599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145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97960F6-5190-44D5-8C3F-8596BED176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15061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C27DE2F2-8B68-4098-B54F-62A03EE2C3EF}"/>
              </a:ext>
            </a:extLst>
          </p:cNvPr>
          <p:cNvGrpSpPr/>
          <p:nvPr/>
        </p:nvGrpSpPr>
        <p:grpSpPr>
          <a:xfrm>
            <a:off x="10270050" y="72363"/>
            <a:ext cx="1921950" cy="400094"/>
            <a:chOff x="9300162" y="133733"/>
            <a:chExt cx="1921921" cy="4001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30B8C44-6CA4-4BBD-84B2-6C70D31A4ED1}"/>
                </a:ext>
              </a:extLst>
            </p:cNvPr>
            <p:cNvSpPr/>
            <p:nvPr/>
          </p:nvSpPr>
          <p:spPr>
            <a:xfrm>
              <a:off x="9300162" y="269354"/>
              <a:ext cx="130875" cy="12886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06EC0C-463A-4253-ACF1-7103643092A4}"/>
                </a:ext>
              </a:extLst>
            </p:cNvPr>
            <p:cNvSpPr/>
            <p:nvPr/>
          </p:nvSpPr>
          <p:spPr>
            <a:xfrm>
              <a:off x="10329495" y="269925"/>
              <a:ext cx="147319" cy="151309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  <p:sp>
          <p:nvSpPr>
            <p:cNvPr id="8" name="TextBox 17">
              <a:extLst>
                <a:ext uri="{FF2B5EF4-FFF2-40B4-BE49-F238E27FC236}">
                  <a16:creationId xmlns:a16="http://schemas.microsoft.com/office/drawing/2014/main" id="{63AC2B5E-C757-43AE-9B3B-7DECDBABAE5C}"/>
                </a:ext>
              </a:extLst>
            </p:cNvPr>
            <p:cNvSpPr txBox="1"/>
            <p:nvPr/>
          </p:nvSpPr>
          <p:spPr>
            <a:xfrm>
              <a:off x="9419867" y="133733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dirty="0"/>
                <a:t>Insert</a:t>
              </a:r>
              <a:endParaRPr lang="ko-KR" altLang="en-US" sz="2400" dirty="0"/>
            </a:p>
          </p:txBody>
        </p:sp>
        <p:sp>
          <p:nvSpPr>
            <p:cNvPr id="9" name="TextBox 18">
              <a:extLst>
                <a:ext uri="{FF2B5EF4-FFF2-40B4-BE49-F238E27FC236}">
                  <a16:creationId xmlns:a16="http://schemas.microsoft.com/office/drawing/2014/main" id="{ACAE96BE-C4D8-4A42-82AE-57ADB4F7CC8C}"/>
                </a:ext>
              </a:extLst>
            </p:cNvPr>
            <p:cNvSpPr txBox="1"/>
            <p:nvPr/>
          </p:nvSpPr>
          <p:spPr>
            <a:xfrm>
              <a:off x="10476814" y="133733"/>
              <a:ext cx="745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dirty="0"/>
                <a:t>Load</a:t>
              </a:r>
              <a:endParaRPr lang="ko-KR" altLang="en-US" sz="24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AD08731-E5A9-400E-AEFF-7B6FC7C2D4CB}"/>
              </a:ext>
            </a:extLst>
          </p:cNvPr>
          <p:cNvSpPr txBox="1"/>
          <p:nvPr/>
        </p:nvSpPr>
        <p:spPr>
          <a:xfrm>
            <a:off x="1897982" y="4972578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0.05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9B58B1-9DE8-41F6-9D6B-B179A21A7CB0}"/>
              </a:ext>
            </a:extLst>
          </p:cNvPr>
          <p:cNvSpPr txBox="1"/>
          <p:nvPr/>
        </p:nvSpPr>
        <p:spPr>
          <a:xfrm>
            <a:off x="2468972" y="4972578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0.04</a:t>
            </a:r>
            <a:endParaRPr lang="ko-KR" altLang="en-US" sz="1600" dirty="0"/>
          </a:p>
        </p:txBody>
      </p:sp>
      <p:sp>
        <p:nvSpPr>
          <p:cNvPr id="12" name="순서도: 천공 테이프 11">
            <a:extLst>
              <a:ext uri="{FF2B5EF4-FFF2-40B4-BE49-F238E27FC236}">
                <a16:creationId xmlns:a16="http://schemas.microsoft.com/office/drawing/2014/main" id="{DF712ED0-600A-42A5-9CF8-F4B40720B6E8}"/>
              </a:ext>
            </a:extLst>
          </p:cNvPr>
          <p:cNvSpPr/>
          <p:nvPr/>
        </p:nvSpPr>
        <p:spPr>
          <a:xfrm>
            <a:off x="3540620" y="1738272"/>
            <a:ext cx="92932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3" name="순서도: 천공 테이프 12">
            <a:extLst>
              <a:ext uri="{FF2B5EF4-FFF2-40B4-BE49-F238E27FC236}">
                <a16:creationId xmlns:a16="http://schemas.microsoft.com/office/drawing/2014/main" id="{64FE2432-5F6A-4CE6-8ABF-16493C6D79C2}"/>
              </a:ext>
            </a:extLst>
          </p:cNvPr>
          <p:cNvSpPr/>
          <p:nvPr/>
        </p:nvSpPr>
        <p:spPr>
          <a:xfrm>
            <a:off x="4092967" y="1717951"/>
            <a:ext cx="111837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4" name="순서도: 천공 테이프 13">
            <a:extLst>
              <a:ext uri="{FF2B5EF4-FFF2-40B4-BE49-F238E27FC236}">
                <a16:creationId xmlns:a16="http://schemas.microsoft.com/office/drawing/2014/main" id="{373CB5D8-5568-4D31-9032-2267A32A3DFF}"/>
              </a:ext>
            </a:extLst>
          </p:cNvPr>
          <p:cNvSpPr/>
          <p:nvPr/>
        </p:nvSpPr>
        <p:spPr>
          <a:xfrm>
            <a:off x="4532528" y="1687472"/>
            <a:ext cx="111836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5" name="순서도: 천공 테이프 14">
            <a:extLst>
              <a:ext uri="{FF2B5EF4-FFF2-40B4-BE49-F238E27FC236}">
                <a16:creationId xmlns:a16="http://schemas.microsoft.com/office/drawing/2014/main" id="{D76039B8-4A2A-4E0F-994B-6293B62004E7}"/>
              </a:ext>
            </a:extLst>
          </p:cNvPr>
          <p:cNvSpPr/>
          <p:nvPr/>
        </p:nvSpPr>
        <p:spPr>
          <a:xfrm>
            <a:off x="3980180" y="1738272"/>
            <a:ext cx="92933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6" name="순서도: 천공 테이프 15">
            <a:extLst>
              <a:ext uri="{FF2B5EF4-FFF2-40B4-BE49-F238E27FC236}">
                <a16:creationId xmlns:a16="http://schemas.microsoft.com/office/drawing/2014/main" id="{42C9A7EE-DAF9-47A4-BB48-9951BC803C6D}"/>
              </a:ext>
            </a:extLst>
          </p:cNvPr>
          <p:cNvSpPr/>
          <p:nvPr/>
        </p:nvSpPr>
        <p:spPr>
          <a:xfrm>
            <a:off x="3410345" y="1757322"/>
            <a:ext cx="92932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4773DF-D191-4A36-A130-DD8D2B0CD94E}"/>
              </a:ext>
            </a:extLst>
          </p:cNvPr>
          <p:cNvSpPr txBox="1"/>
          <p:nvPr/>
        </p:nvSpPr>
        <p:spPr>
          <a:xfrm>
            <a:off x="2958052" y="45492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11.5</a:t>
            </a:r>
            <a:endParaRPr lang="ko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B2A7E9-6C2E-4798-9736-E3BB8A012186}"/>
              </a:ext>
            </a:extLst>
          </p:cNvPr>
          <p:cNvSpPr txBox="1"/>
          <p:nvPr/>
        </p:nvSpPr>
        <p:spPr>
          <a:xfrm>
            <a:off x="3716026" y="45373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8.2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7674BA-C735-4278-BCA8-E70E59EA74B8}"/>
              </a:ext>
            </a:extLst>
          </p:cNvPr>
          <p:cNvSpPr txBox="1"/>
          <p:nvPr/>
        </p:nvSpPr>
        <p:spPr>
          <a:xfrm>
            <a:off x="4448673" y="46099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3.4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BF8250-9452-4145-943F-F9AF6E0E22FD}"/>
              </a:ext>
            </a:extLst>
          </p:cNvPr>
          <p:cNvSpPr txBox="1"/>
          <p:nvPr/>
        </p:nvSpPr>
        <p:spPr>
          <a:xfrm>
            <a:off x="3448821" y="45373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6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43BF7E-D46D-4818-806C-9B035630F20D}"/>
              </a:ext>
            </a:extLst>
          </p:cNvPr>
          <p:cNvSpPr txBox="1"/>
          <p:nvPr/>
        </p:nvSpPr>
        <p:spPr>
          <a:xfrm>
            <a:off x="4044244" y="453559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4.4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346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97960F6-5190-44D5-8C3F-8596BED176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89245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ABFCC1-BE28-4995-ACC9-74BA4BA6CA2A}"/>
              </a:ext>
            </a:extLst>
          </p:cNvPr>
          <p:cNvSpPr txBox="1"/>
          <p:nvPr/>
        </p:nvSpPr>
        <p:spPr>
          <a:xfrm>
            <a:off x="3054373" y="513087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11.5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6645D-DC99-478C-A496-836E37B5C11E}"/>
              </a:ext>
            </a:extLst>
          </p:cNvPr>
          <p:cNvSpPr txBox="1"/>
          <p:nvPr/>
        </p:nvSpPr>
        <p:spPr>
          <a:xfrm>
            <a:off x="3722837" y="500601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8.2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2B944D-B6E5-4DB5-A317-CB727771D9FD}"/>
              </a:ext>
            </a:extLst>
          </p:cNvPr>
          <p:cNvSpPr txBox="1"/>
          <p:nvPr/>
        </p:nvSpPr>
        <p:spPr>
          <a:xfrm>
            <a:off x="4331285" y="50075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3.4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AF04A-9AB6-4E38-AF2D-DD77CF1B5374}"/>
              </a:ext>
            </a:extLst>
          </p:cNvPr>
          <p:cNvSpPr txBox="1"/>
          <p:nvPr/>
        </p:nvSpPr>
        <p:spPr>
          <a:xfrm>
            <a:off x="3450730" y="27572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6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7D15A6-CADB-42FE-939B-64E325A72434}"/>
              </a:ext>
            </a:extLst>
          </p:cNvPr>
          <p:cNvSpPr txBox="1"/>
          <p:nvPr/>
        </p:nvSpPr>
        <p:spPr>
          <a:xfrm>
            <a:off x="3966745" y="275721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4.4</a:t>
            </a:r>
            <a:endParaRPr lang="ko-KR" altLang="en-US" sz="16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35C7F8E-CC50-43B4-B926-8D33ED0EDA60}"/>
              </a:ext>
            </a:extLst>
          </p:cNvPr>
          <p:cNvGrpSpPr/>
          <p:nvPr/>
        </p:nvGrpSpPr>
        <p:grpSpPr>
          <a:xfrm>
            <a:off x="6619312" y="-37069"/>
            <a:ext cx="1921950" cy="400094"/>
            <a:chOff x="9300162" y="133733"/>
            <a:chExt cx="1921921" cy="40011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7DE07E0-52D8-4D4F-8981-568CA914EC29}"/>
                </a:ext>
              </a:extLst>
            </p:cNvPr>
            <p:cNvSpPr/>
            <p:nvPr/>
          </p:nvSpPr>
          <p:spPr>
            <a:xfrm>
              <a:off x="9300162" y="269354"/>
              <a:ext cx="130875" cy="12886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0CD4176-96C5-45AB-8D89-93D6DBE08626}"/>
                </a:ext>
              </a:extLst>
            </p:cNvPr>
            <p:cNvSpPr/>
            <p:nvPr/>
          </p:nvSpPr>
          <p:spPr>
            <a:xfrm>
              <a:off x="10329495" y="269925"/>
              <a:ext cx="147319" cy="151309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  <p:sp>
          <p:nvSpPr>
            <p:cNvPr id="13" name="TextBox 17">
              <a:extLst>
                <a:ext uri="{FF2B5EF4-FFF2-40B4-BE49-F238E27FC236}">
                  <a16:creationId xmlns:a16="http://schemas.microsoft.com/office/drawing/2014/main" id="{D849FBC6-58A6-4D40-B75C-FEFB1F9D66AC}"/>
                </a:ext>
              </a:extLst>
            </p:cNvPr>
            <p:cNvSpPr txBox="1"/>
            <p:nvPr/>
          </p:nvSpPr>
          <p:spPr>
            <a:xfrm>
              <a:off x="9419867" y="133733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dirty="0"/>
                <a:t>Insert</a:t>
              </a:r>
              <a:endParaRPr lang="ko-KR" altLang="en-US" sz="2400" dirty="0"/>
            </a:p>
          </p:txBody>
        </p:sp>
        <p:sp>
          <p:nvSpPr>
            <p:cNvPr id="14" name="TextBox 18">
              <a:extLst>
                <a:ext uri="{FF2B5EF4-FFF2-40B4-BE49-F238E27FC236}">
                  <a16:creationId xmlns:a16="http://schemas.microsoft.com/office/drawing/2014/main" id="{2BB8E46C-E2E9-4F42-AF80-A2AAD1FBDB63}"/>
                </a:ext>
              </a:extLst>
            </p:cNvPr>
            <p:cNvSpPr txBox="1"/>
            <p:nvPr/>
          </p:nvSpPr>
          <p:spPr>
            <a:xfrm>
              <a:off x="10476814" y="133733"/>
              <a:ext cx="745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dirty="0"/>
                <a:t>Load</a:t>
              </a:r>
              <a:endParaRPr lang="ko-KR" altLang="en-US" sz="24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DD4CF2-8321-42C5-AD4D-6ED53D8C6598}"/>
              </a:ext>
            </a:extLst>
          </p:cNvPr>
          <p:cNvSpPr txBox="1"/>
          <p:nvPr/>
        </p:nvSpPr>
        <p:spPr>
          <a:xfrm>
            <a:off x="1912393" y="5034362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0.05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BAB5E8-9B0D-4FF0-968F-7E1B82965C5D}"/>
              </a:ext>
            </a:extLst>
          </p:cNvPr>
          <p:cNvSpPr txBox="1"/>
          <p:nvPr/>
        </p:nvSpPr>
        <p:spPr>
          <a:xfrm>
            <a:off x="2483383" y="5034362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0.04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28904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97960F6-5190-44D5-8C3F-8596BED176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176311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52CD1708-967F-4B9C-9F7C-F873B2B81EAD}"/>
              </a:ext>
            </a:extLst>
          </p:cNvPr>
          <p:cNvGrpSpPr/>
          <p:nvPr/>
        </p:nvGrpSpPr>
        <p:grpSpPr>
          <a:xfrm>
            <a:off x="10325680" y="0"/>
            <a:ext cx="1921950" cy="400094"/>
            <a:chOff x="9300162" y="133733"/>
            <a:chExt cx="1921921" cy="4001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805F01-52AB-48AA-9FE7-E72D0875602D}"/>
                </a:ext>
              </a:extLst>
            </p:cNvPr>
            <p:cNvSpPr/>
            <p:nvPr/>
          </p:nvSpPr>
          <p:spPr>
            <a:xfrm>
              <a:off x="9300162" y="269354"/>
              <a:ext cx="130875" cy="12886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2B85CAE-A5DC-47C0-B20E-DC0E230401C2}"/>
                </a:ext>
              </a:extLst>
            </p:cNvPr>
            <p:cNvSpPr/>
            <p:nvPr/>
          </p:nvSpPr>
          <p:spPr>
            <a:xfrm>
              <a:off x="10329495" y="269925"/>
              <a:ext cx="147319" cy="151309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  <p:sp>
          <p:nvSpPr>
            <p:cNvPr id="8" name="TextBox 17">
              <a:extLst>
                <a:ext uri="{FF2B5EF4-FFF2-40B4-BE49-F238E27FC236}">
                  <a16:creationId xmlns:a16="http://schemas.microsoft.com/office/drawing/2014/main" id="{94E9DD06-D848-4042-BD5A-704D2441C345}"/>
                </a:ext>
              </a:extLst>
            </p:cNvPr>
            <p:cNvSpPr txBox="1"/>
            <p:nvPr/>
          </p:nvSpPr>
          <p:spPr>
            <a:xfrm>
              <a:off x="9419867" y="133733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dirty="0"/>
                <a:t>Insert</a:t>
              </a:r>
              <a:endParaRPr lang="ko-KR" altLang="en-US" sz="2400" dirty="0"/>
            </a:p>
          </p:txBody>
        </p:sp>
        <p:sp>
          <p:nvSpPr>
            <p:cNvPr id="9" name="TextBox 18">
              <a:extLst>
                <a:ext uri="{FF2B5EF4-FFF2-40B4-BE49-F238E27FC236}">
                  <a16:creationId xmlns:a16="http://schemas.microsoft.com/office/drawing/2014/main" id="{EA7622ED-6F28-4933-BE2B-C2CD3C778892}"/>
                </a:ext>
              </a:extLst>
            </p:cNvPr>
            <p:cNvSpPr txBox="1"/>
            <p:nvPr/>
          </p:nvSpPr>
          <p:spPr>
            <a:xfrm>
              <a:off x="10476814" y="133733"/>
              <a:ext cx="745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dirty="0"/>
                <a:t>Load</a:t>
              </a:r>
              <a:endParaRPr lang="ko-KR" altLang="en-US" sz="24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B63FB07-2242-4D65-8DA5-EE6E4EDC829B}"/>
              </a:ext>
            </a:extLst>
          </p:cNvPr>
          <p:cNvSpPr txBox="1"/>
          <p:nvPr/>
        </p:nvSpPr>
        <p:spPr>
          <a:xfrm>
            <a:off x="1985545" y="5052650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0.05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2762F-8B68-40C4-BB15-D0640C4DC774}"/>
              </a:ext>
            </a:extLst>
          </p:cNvPr>
          <p:cNvSpPr txBox="1"/>
          <p:nvPr/>
        </p:nvSpPr>
        <p:spPr>
          <a:xfrm>
            <a:off x="2556535" y="5052650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0.04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E773E-0424-4D56-AA13-6F76366CB819}"/>
              </a:ext>
            </a:extLst>
          </p:cNvPr>
          <p:cNvSpPr txBox="1"/>
          <p:nvPr/>
        </p:nvSpPr>
        <p:spPr>
          <a:xfrm>
            <a:off x="3225061" y="31826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11.5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0CC331-0A21-4F9A-9541-FDC47EC86217}"/>
              </a:ext>
            </a:extLst>
          </p:cNvPr>
          <p:cNvSpPr txBox="1"/>
          <p:nvPr/>
        </p:nvSpPr>
        <p:spPr>
          <a:xfrm>
            <a:off x="3871403" y="31826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8.2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584144-3F53-462C-AC52-706C64327296}"/>
              </a:ext>
            </a:extLst>
          </p:cNvPr>
          <p:cNvSpPr txBox="1"/>
          <p:nvPr/>
        </p:nvSpPr>
        <p:spPr>
          <a:xfrm>
            <a:off x="4422219" y="31826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3.4</a:t>
            </a:r>
            <a:endParaRPr lang="ko-KR" altLang="en-US" sz="1600" dirty="0"/>
          </a:p>
        </p:txBody>
      </p:sp>
      <p:sp>
        <p:nvSpPr>
          <p:cNvPr id="15" name="순서도: 천공 테이프 14">
            <a:extLst>
              <a:ext uri="{FF2B5EF4-FFF2-40B4-BE49-F238E27FC236}">
                <a16:creationId xmlns:a16="http://schemas.microsoft.com/office/drawing/2014/main" id="{C9471A5A-59A3-4406-BEC3-8825286D96FB}"/>
              </a:ext>
            </a:extLst>
          </p:cNvPr>
          <p:cNvSpPr/>
          <p:nvPr/>
        </p:nvSpPr>
        <p:spPr>
          <a:xfrm>
            <a:off x="3997151" y="1646831"/>
            <a:ext cx="205679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6" name="순서도: 천공 테이프 15">
            <a:extLst>
              <a:ext uri="{FF2B5EF4-FFF2-40B4-BE49-F238E27FC236}">
                <a16:creationId xmlns:a16="http://schemas.microsoft.com/office/drawing/2014/main" id="{3B1376B0-17C8-4AB8-BC37-D695AC8524F0}"/>
              </a:ext>
            </a:extLst>
          </p:cNvPr>
          <p:cNvSpPr/>
          <p:nvPr/>
        </p:nvSpPr>
        <p:spPr>
          <a:xfrm>
            <a:off x="4578585" y="1646832"/>
            <a:ext cx="144444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7" name="순서도: 천공 테이프 16">
            <a:extLst>
              <a:ext uri="{FF2B5EF4-FFF2-40B4-BE49-F238E27FC236}">
                <a16:creationId xmlns:a16="http://schemas.microsoft.com/office/drawing/2014/main" id="{D2EF495A-A152-42B3-ABEC-BCD100E13B71}"/>
              </a:ext>
            </a:extLst>
          </p:cNvPr>
          <p:cNvSpPr/>
          <p:nvPr/>
        </p:nvSpPr>
        <p:spPr>
          <a:xfrm>
            <a:off x="3451994" y="1646831"/>
            <a:ext cx="205679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424232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97960F6-5190-44D5-8C3F-8596BED176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96632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EA1E944A-64A4-40A1-848A-1D100A30190B}"/>
              </a:ext>
            </a:extLst>
          </p:cNvPr>
          <p:cNvGrpSpPr/>
          <p:nvPr/>
        </p:nvGrpSpPr>
        <p:grpSpPr>
          <a:xfrm>
            <a:off x="6606296" y="129745"/>
            <a:ext cx="1921950" cy="400094"/>
            <a:chOff x="9300162" y="133733"/>
            <a:chExt cx="1921921" cy="4001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69C0C6C-FEF2-44F9-B9C6-744E7084CA83}"/>
                </a:ext>
              </a:extLst>
            </p:cNvPr>
            <p:cNvSpPr/>
            <p:nvPr/>
          </p:nvSpPr>
          <p:spPr>
            <a:xfrm>
              <a:off x="9300162" y="269354"/>
              <a:ext cx="130875" cy="12886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0195903-8D3D-4F10-84CE-023C84B54C36}"/>
                </a:ext>
              </a:extLst>
            </p:cNvPr>
            <p:cNvSpPr/>
            <p:nvPr/>
          </p:nvSpPr>
          <p:spPr>
            <a:xfrm>
              <a:off x="10329495" y="269925"/>
              <a:ext cx="147319" cy="151309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  <p:sp>
          <p:nvSpPr>
            <p:cNvPr id="8" name="TextBox 17">
              <a:extLst>
                <a:ext uri="{FF2B5EF4-FFF2-40B4-BE49-F238E27FC236}">
                  <a16:creationId xmlns:a16="http://schemas.microsoft.com/office/drawing/2014/main" id="{39CCA270-DBDF-49EA-88E1-DE9AA8B2D3E5}"/>
                </a:ext>
              </a:extLst>
            </p:cNvPr>
            <p:cNvSpPr txBox="1"/>
            <p:nvPr/>
          </p:nvSpPr>
          <p:spPr>
            <a:xfrm>
              <a:off x="9419867" y="133733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dirty="0"/>
                <a:t>Insert</a:t>
              </a:r>
              <a:endParaRPr lang="ko-KR" altLang="en-US" sz="2400" dirty="0"/>
            </a:p>
          </p:txBody>
        </p:sp>
        <p:sp>
          <p:nvSpPr>
            <p:cNvPr id="9" name="TextBox 18">
              <a:extLst>
                <a:ext uri="{FF2B5EF4-FFF2-40B4-BE49-F238E27FC236}">
                  <a16:creationId xmlns:a16="http://schemas.microsoft.com/office/drawing/2014/main" id="{0E094A81-5D98-4BC6-B8FF-AD891ED1D37E}"/>
                </a:ext>
              </a:extLst>
            </p:cNvPr>
            <p:cNvSpPr txBox="1"/>
            <p:nvPr/>
          </p:nvSpPr>
          <p:spPr>
            <a:xfrm>
              <a:off x="10476814" y="133733"/>
              <a:ext cx="745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dirty="0"/>
                <a:t>Load</a:t>
              </a:r>
              <a:endParaRPr lang="ko-KR" altLang="en-US" sz="24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73AD78C-54C0-4996-B947-5019126E356C}"/>
              </a:ext>
            </a:extLst>
          </p:cNvPr>
          <p:cNvSpPr txBox="1"/>
          <p:nvPr/>
        </p:nvSpPr>
        <p:spPr>
          <a:xfrm>
            <a:off x="1954655" y="5058828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0.05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57DFE-2532-469D-BE2D-D24BBB85BBF6}"/>
              </a:ext>
            </a:extLst>
          </p:cNvPr>
          <p:cNvSpPr txBox="1"/>
          <p:nvPr/>
        </p:nvSpPr>
        <p:spPr>
          <a:xfrm>
            <a:off x="2525645" y="5058828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0.04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96FFC2-6377-48D3-88F8-4E5722CF2E1B}"/>
              </a:ext>
            </a:extLst>
          </p:cNvPr>
          <p:cNvSpPr txBox="1"/>
          <p:nvPr/>
        </p:nvSpPr>
        <p:spPr>
          <a:xfrm>
            <a:off x="3054373" y="630469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11.5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2FEEF9-468E-47C8-B85D-9A0B0B2BFFF4}"/>
              </a:ext>
            </a:extLst>
          </p:cNvPr>
          <p:cNvSpPr txBox="1"/>
          <p:nvPr/>
        </p:nvSpPr>
        <p:spPr>
          <a:xfrm>
            <a:off x="3722837" y="617983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8.2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BF3D86-4266-4BAB-99AC-27EB9C97587E}"/>
              </a:ext>
            </a:extLst>
          </p:cNvPr>
          <p:cNvSpPr txBox="1"/>
          <p:nvPr/>
        </p:nvSpPr>
        <p:spPr>
          <a:xfrm>
            <a:off x="4331285" y="618138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3.4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42541B-419D-4555-AFAD-859B5CB7ED82}"/>
              </a:ext>
            </a:extLst>
          </p:cNvPr>
          <p:cNvSpPr txBox="1"/>
          <p:nvPr/>
        </p:nvSpPr>
        <p:spPr>
          <a:xfrm>
            <a:off x="3450730" y="39310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6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685B85-1B20-43E9-981F-0A68D755C985}"/>
              </a:ext>
            </a:extLst>
          </p:cNvPr>
          <p:cNvSpPr txBox="1"/>
          <p:nvPr/>
        </p:nvSpPr>
        <p:spPr>
          <a:xfrm>
            <a:off x="3966745" y="393103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4.4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583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97734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3"/>
          <p:cNvSpPr txBox="1"/>
          <p:nvPr/>
        </p:nvSpPr>
        <p:spPr>
          <a:xfrm>
            <a:off x="11223465" y="97155"/>
            <a:ext cx="968535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25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400" dirty="0">
                <a:effectLst/>
              </a:rPr>
              <a:t>Insert</a:t>
            </a:r>
            <a:endParaRPr lang="ko-KR" altLang="ko-KR" sz="2400" dirty="0"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053535" y="252446"/>
            <a:ext cx="178663" cy="182889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cxnSp>
        <p:nvCxnSpPr>
          <p:cNvPr id="7" name="직선 연결선 6"/>
          <p:cNvCxnSpPr/>
          <p:nvPr/>
        </p:nvCxnSpPr>
        <p:spPr>
          <a:xfrm>
            <a:off x="1331180" y="4912360"/>
            <a:ext cx="0" cy="183387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002388" y="4924268"/>
            <a:ext cx="1160" cy="18194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672436" y="4924267"/>
            <a:ext cx="1160" cy="18194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341324" y="4924267"/>
            <a:ext cx="1160" cy="18194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2010212" y="4924267"/>
            <a:ext cx="1160" cy="18194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1332340" y="4924267"/>
            <a:ext cx="1067787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22400" y="479805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11.52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189753" y="479805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8.25</a:t>
            </a:r>
            <a:endParaRPr lang="ko-KR" altLang="en-US" sz="1600" dirty="0"/>
          </a:p>
        </p:txBody>
      </p:sp>
      <p:sp>
        <p:nvSpPr>
          <p:cNvPr id="16" name="순서도: 천공 테이프 15"/>
          <p:cNvSpPr/>
          <p:nvPr/>
        </p:nvSpPr>
        <p:spPr>
          <a:xfrm>
            <a:off x="1684711" y="2098140"/>
            <a:ext cx="171797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7" name="순서도: 천공 테이프 16"/>
          <p:cNvSpPr/>
          <p:nvPr/>
        </p:nvSpPr>
        <p:spPr>
          <a:xfrm>
            <a:off x="2351038" y="2098140"/>
            <a:ext cx="170489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411110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차트 29">
            <a:extLst>
              <a:ext uri="{FF2B5EF4-FFF2-40B4-BE49-F238E27FC236}">
                <a16:creationId xmlns:a16="http://schemas.microsoft.com/office/drawing/2014/main" id="{A8F11751-8E33-4679-8962-AD10F302D9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70311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6057538-E327-472A-ADF2-0AAE8591650B}"/>
              </a:ext>
            </a:extLst>
          </p:cNvPr>
          <p:cNvCxnSpPr>
            <a:cxnSpLocks/>
          </p:cNvCxnSpPr>
          <p:nvPr/>
        </p:nvCxnSpPr>
        <p:spPr>
          <a:xfrm>
            <a:off x="1189967" y="2886264"/>
            <a:ext cx="10797972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6047FFF8-043E-48D2-AA32-F108F4C7EFB6}"/>
              </a:ext>
            </a:extLst>
          </p:cNvPr>
          <p:cNvSpPr txBox="1"/>
          <p:nvPr/>
        </p:nvSpPr>
        <p:spPr>
          <a:xfrm>
            <a:off x="11223465" y="97155"/>
            <a:ext cx="968535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25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400" dirty="0">
                <a:effectLst/>
              </a:rPr>
              <a:t>Insert</a:t>
            </a:r>
            <a:endParaRPr lang="ko-KR" altLang="ko-KR" sz="2400" dirty="0">
              <a:effectLst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A282FF-AA81-4027-BDE8-89D09F322F13}"/>
              </a:ext>
            </a:extLst>
          </p:cNvPr>
          <p:cNvSpPr/>
          <p:nvPr/>
        </p:nvSpPr>
        <p:spPr>
          <a:xfrm>
            <a:off x="11053535" y="252446"/>
            <a:ext cx="178663" cy="182889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005A4C-D745-4701-98E4-FC21020D5FF4}"/>
              </a:ext>
            </a:extLst>
          </p:cNvPr>
          <p:cNvSpPr txBox="1"/>
          <p:nvPr/>
        </p:nvSpPr>
        <p:spPr>
          <a:xfrm>
            <a:off x="1192287" y="815130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11.52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2996D-6E79-485E-8315-0C876419C053}"/>
              </a:ext>
            </a:extLst>
          </p:cNvPr>
          <p:cNvSpPr txBox="1"/>
          <p:nvPr/>
        </p:nvSpPr>
        <p:spPr>
          <a:xfrm>
            <a:off x="1794326" y="815130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8.25</a:t>
            </a:r>
            <a:endParaRPr lang="ko-KR" altLang="en-US" sz="1600" dirty="0"/>
          </a:p>
        </p:txBody>
      </p:sp>
      <p:sp>
        <p:nvSpPr>
          <p:cNvPr id="10" name="순서도: 천공 테이프 9">
            <a:extLst>
              <a:ext uri="{FF2B5EF4-FFF2-40B4-BE49-F238E27FC236}">
                <a16:creationId xmlns:a16="http://schemas.microsoft.com/office/drawing/2014/main" id="{DCB7315E-8EFE-4C50-8A40-97346DEE1E45}"/>
              </a:ext>
            </a:extLst>
          </p:cNvPr>
          <p:cNvSpPr/>
          <p:nvPr/>
        </p:nvSpPr>
        <p:spPr>
          <a:xfrm>
            <a:off x="1452828" y="2307367"/>
            <a:ext cx="171797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1" name="순서도: 천공 테이프 10">
            <a:extLst>
              <a:ext uri="{FF2B5EF4-FFF2-40B4-BE49-F238E27FC236}">
                <a16:creationId xmlns:a16="http://schemas.microsoft.com/office/drawing/2014/main" id="{8832BB86-625D-445C-9BC3-2808DF118AD8}"/>
              </a:ext>
            </a:extLst>
          </p:cNvPr>
          <p:cNvSpPr/>
          <p:nvPr/>
        </p:nvSpPr>
        <p:spPr>
          <a:xfrm>
            <a:off x="1994577" y="2307367"/>
            <a:ext cx="170489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2" name="순서도: 천공 테이프 11">
            <a:extLst>
              <a:ext uri="{FF2B5EF4-FFF2-40B4-BE49-F238E27FC236}">
                <a16:creationId xmlns:a16="http://schemas.microsoft.com/office/drawing/2014/main" id="{8442E310-3029-4BB8-9FD7-47E5E7A10519}"/>
              </a:ext>
            </a:extLst>
          </p:cNvPr>
          <p:cNvSpPr/>
          <p:nvPr/>
        </p:nvSpPr>
        <p:spPr>
          <a:xfrm>
            <a:off x="2535018" y="2307367"/>
            <a:ext cx="170489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3" name="순서도: 천공 테이프 12">
            <a:extLst>
              <a:ext uri="{FF2B5EF4-FFF2-40B4-BE49-F238E27FC236}">
                <a16:creationId xmlns:a16="http://schemas.microsoft.com/office/drawing/2014/main" id="{E7127224-AB5A-4D80-AD1B-6B03F351EA03}"/>
              </a:ext>
            </a:extLst>
          </p:cNvPr>
          <p:cNvSpPr/>
          <p:nvPr/>
        </p:nvSpPr>
        <p:spPr>
          <a:xfrm>
            <a:off x="3075459" y="2307366"/>
            <a:ext cx="170489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4" name="순서도: 천공 테이프 13">
            <a:extLst>
              <a:ext uri="{FF2B5EF4-FFF2-40B4-BE49-F238E27FC236}">
                <a16:creationId xmlns:a16="http://schemas.microsoft.com/office/drawing/2014/main" id="{3A642533-89E2-4F1D-8907-7E4022250D01}"/>
              </a:ext>
            </a:extLst>
          </p:cNvPr>
          <p:cNvSpPr/>
          <p:nvPr/>
        </p:nvSpPr>
        <p:spPr>
          <a:xfrm>
            <a:off x="9594983" y="2307366"/>
            <a:ext cx="170489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8DCAB-F129-4171-ABC2-B644E3BF4C86}"/>
              </a:ext>
            </a:extLst>
          </p:cNvPr>
          <p:cNvSpPr txBox="1"/>
          <p:nvPr/>
        </p:nvSpPr>
        <p:spPr>
          <a:xfrm>
            <a:off x="2334767" y="815130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3.36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5356F6-6162-43FF-B29D-8866B4C4E98F}"/>
              </a:ext>
            </a:extLst>
          </p:cNvPr>
          <p:cNvSpPr txBox="1"/>
          <p:nvPr/>
        </p:nvSpPr>
        <p:spPr>
          <a:xfrm>
            <a:off x="2875208" y="815129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3.54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CA9CB2-4306-4659-8864-E00E5FBF3B6B}"/>
              </a:ext>
            </a:extLst>
          </p:cNvPr>
          <p:cNvSpPr txBox="1"/>
          <p:nvPr/>
        </p:nvSpPr>
        <p:spPr>
          <a:xfrm>
            <a:off x="9371486" y="815129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2.11</a:t>
            </a:r>
            <a:endParaRPr lang="ko-KR" altLang="en-US" sz="16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CCA0675-89C6-40A9-951B-E223220CEB95}"/>
              </a:ext>
            </a:extLst>
          </p:cNvPr>
          <p:cNvCxnSpPr/>
          <p:nvPr/>
        </p:nvCxnSpPr>
        <p:spPr>
          <a:xfrm>
            <a:off x="1191127" y="4679881"/>
            <a:ext cx="0" cy="1833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6B339C1-7446-46C1-8A9F-B1BE419BD1EB}"/>
              </a:ext>
            </a:extLst>
          </p:cNvPr>
          <p:cNvCxnSpPr/>
          <p:nvPr/>
        </p:nvCxnSpPr>
        <p:spPr>
          <a:xfrm>
            <a:off x="3335393" y="4705695"/>
            <a:ext cx="1160" cy="18194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5073366-F91F-4B9D-93D2-64D0F25EC064}"/>
              </a:ext>
            </a:extLst>
          </p:cNvPr>
          <p:cNvCxnSpPr/>
          <p:nvPr/>
        </p:nvCxnSpPr>
        <p:spPr>
          <a:xfrm>
            <a:off x="5516312" y="4697946"/>
            <a:ext cx="1160" cy="18194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C5B26A4-5075-4942-9348-CEC8AAA37000}"/>
              </a:ext>
            </a:extLst>
          </p:cNvPr>
          <p:cNvCxnSpPr/>
          <p:nvPr/>
        </p:nvCxnSpPr>
        <p:spPr>
          <a:xfrm>
            <a:off x="7697462" y="4705695"/>
            <a:ext cx="1160" cy="18194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526655B-66D2-41A8-9872-37B8AEB370D3}"/>
              </a:ext>
            </a:extLst>
          </p:cNvPr>
          <p:cNvCxnSpPr/>
          <p:nvPr/>
        </p:nvCxnSpPr>
        <p:spPr>
          <a:xfrm>
            <a:off x="12047791" y="4679881"/>
            <a:ext cx="1160" cy="18194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44EA504-D5B7-43DA-998A-1B2DFB5559ED}"/>
              </a:ext>
            </a:extLst>
          </p:cNvPr>
          <p:cNvCxnSpPr>
            <a:cxnSpLocks/>
          </p:cNvCxnSpPr>
          <p:nvPr/>
        </p:nvCxnSpPr>
        <p:spPr>
          <a:xfrm flipH="1">
            <a:off x="1192287" y="4691787"/>
            <a:ext cx="108555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D276013-A1C2-4E06-9DB2-37E11D7F51AA}"/>
              </a:ext>
            </a:extLst>
          </p:cNvPr>
          <p:cNvCxnSpPr/>
          <p:nvPr/>
        </p:nvCxnSpPr>
        <p:spPr>
          <a:xfrm>
            <a:off x="9878381" y="4705695"/>
            <a:ext cx="1160" cy="18194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4FD1EA-F1A7-4FBF-AB3E-C7FBB2047630}"/>
              </a:ext>
            </a:extLst>
          </p:cNvPr>
          <p:cNvCxnSpPr>
            <a:cxnSpLocks/>
          </p:cNvCxnSpPr>
          <p:nvPr/>
        </p:nvCxnSpPr>
        <p:spPr>
          <a:xfrm>
            <a:off x="1189967" y="1108185"/>
            <a:ext cx="10797972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">
            <a:extLst>
              <a:ext uri="{FF2B5EF4-FFF2-40B4-BE49-F238E27FC236}">
                <a16:creationId xmlns:a16="http://schemas.microsoft.com/office/drawing/2014/main" id="{23AD63C8-C3A2-4580-AC7C-7ADEC20B8BEE}"/>
              </a:ext>
            </a:extLst>
          </p:cNvPr>
          <p:cNvSpPr txBox="1"/>
          <p:nvPr/>
        </p:nvSpPr>
        <p:spPr>
          <a:xfrm>
            <a:off x="6672964" y="92427"/>
            <a:ext cx="858377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25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400" dirty="0">
                <a:effectLst/>
              </a:rPr>
              <a:t>Load</a:t>
            </a:r>
            <a:endParaRPr lang="ko-KR" altLang="ko-KR" sz="2400" dirty="0">
              <a:effectLst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E78575C-CEA8-410E-B383-AAC45360BBEB}"/>
              </a:ext>
            </a:extLst>
          </p:cNvPr>
          <p:cNvSpPr/>
          <p:nvPr/>
        </p:nvSpPr>
        <p:spPr>
          <a:xfrm>
            <a:off x="6447955" y="247718"/>
            <a:ext cx="178663" cy="182889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77821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A7E8D444-3B96-4664-96E7-4E9C14E895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395729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:a16="http://schemas.microsoft.com/office/drawing/2014/main" id="{FCEBD462-DEA4-470F-9306-B4B6100B55E9}"/>
              </a:ext>
            </a:extLst>
          </p:cNvPr>
          <p:cNvGrpSpPr/>
          <p:nvPr/>
        </p:nvGrpSpPr>
        <p:grpSpPr>
          <a:xfrm>
            <a:off x="9506782" y="-24805"/>
            <a:ext cx="2460437" cy="461665"/>
            <a:chOff x="9506782" y="203795"/>
            <a:chExt cx="2460437" cy="46166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D2793A-5AE3-413E-9B98-93916F4D0318}"/>
                </a:ext>
              </a:extLst>
            </p:cNvPr>
            <p:cNvSpPr/>
            <p:nvPr/>
          </p:nvSpPr>
          <p:spPr>
            <a:xfrm>
              <a:off x="9506782" y="376025"/>
              <a:ext cx="178663" cy="18288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 dirty="0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B27C5F7-45F3-42C8-81D6-F71723B375B3}"/>
                </a:ext>
              </a:extLst>
            </p:cNvPr>
            <p:cNvGrpSpPr/>
            <p:nvPr/>
          </p:nvGrpSpPr>
          <p:grpSpPr>
            <a:xfrm>
              <a:off x="9685445" y="203795"/>
              <a:ext cx="2281774" cy="461665"/>
              <a:chOff x="9685445" y="203795"/>
              <a:chExt cx="2281774" cy="46166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4D9BB96-89E9-4FB1-881D-D7E214B92899}"/>
                  </a:ext>
                </a:extLst>
              </p:cNvPr>
              <p:cNvSpPr/>
              <p:nvPr/>
            </p:nvSpPr>
            <p:spPr>
              <a:xfrm>
                <a:off x="10930179" y="376025"/>
                <a:ext cx="178663" cy="182889"/>
              </a:xfrm>
              <a:prstGeom prst="rect">
                <a:avLst/>
              </a:prstGeom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ko-KR" altLang="en-US" sz="11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D5FDE7-3637-4CD2-B35E-FBEA0D3B3F22}"/>
                  </a:ext>
                </a:extLst>
              </p:cNvPr>
              <p:cNvSpPr txBox="1"/>
              <p:nvPr/>
            </p:nvSpPr>
            <p:spPr>
              <a:xfrm>
                <a:off x="9685445" y="203795"/>
                <a:ext cx="9685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Insert</a:t>
                </a:r>
                <a:endParaRPr lang="ko-KR" altLang="en-US" sz="24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2E0DBF-C4A9-460F-8BCC-5E4DB40BF3D4}"/>
                  </a:ext>
                </a:extLst>
              </p:cNvPr>
              <p:cNvSpPr txBox="1"/>
              <p:nvPr/>
            </p:nvSpPr>
            <p:spPr>
              <a:xfrm>
                <a:off x="11108842" y="203795"/>
                <a:ext cx="8583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Load</a:t>
                </a:r>
                <a:endParaRPr lang="ko-KR" altLang="en-US" sz="2400" dirty="0"/>
              </a:p>
            </p:txBody>
          </p:sp>
        </p:grpSp>
      </p:grpSp>
      <p:sp>
        <p:nvSpPr>
          <p:cNvPr id="18" name="순서도: 천공 테이프 17">
            <a:extLst>
              <a:ext uri="{FF2B5EF4-FFF2-40B4-BE49-F238E27FC236}">
                <a16:creationId xmlns:a16="http://schemas.microsoft.com/office/drawing/2014/main" id="{6EBF0258-8BFD-4F11-87CD-F844C63F1C6D}"/>
              </a:ext>
            </a:extLst>
          </p:cNvPr>
          <p:cNvSpPr/>
          <p:nvPr/>
        </p:nvSpPr>
        <p:spPr>
          <a:xfrm>
            <a:off x="3479748" y="2078767"/>
            <a:ext cx="171797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9" name="순서도: 천공 테이프 18">
            <a:extLst>
              <a:ext uri="{FF2B5EF4-FFF2-40B4-BE49-F238E27FC236}">
                <a16:creationId xmlns:a16="http://schemas.microsoft.com/office/drawing/2014/main" id="{2535EEE4-B965-476F-92B5-B8CBB7C4ADDD}"/>
              </a:ext>
            </a:extLst>
          </p:cNvPr>
          <p:cNvSpPr/>
          <p:nvPr/>
        </p:nvSpPr>
        <p:spPr>
          <a:xfrm>
            <a:off x="4021497" y="2078767"/>
            <a:ext cx="170489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20" name="순서도: 천공 테이프 19">
            <a:extLst>
              <a:ext uri="{FF2B5EF4-FFF2-40B4-BE49-F238E27FC236}">
                <a16:creationId xmlns:a16="http://schemas.microsoft.com/office/drawing/2014/main" id="{596C52F5-508D-48AB-99D5-4115B28F0E3D}"/>
              </a:ext>
            </a:extLst>
          </p:cNvPr>
          <p:cNvSpPr/>
          <p:nvPr/>
        </p:nvSpPr>
        <p:spPr>
          <a:xfrm>
            <a:off x="4599020" y="2078766"/>
            <a:ext cx="170489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21" name="순서도: 천공 테이프 20">
            <a:extLst>
              <a:ext uri="{FF2B5EF4-FFF2-40B4-BE49-F238E27FC236}">
                <a16:creationId xmlns:a16="http://schemas.microsoft.com/office/drawing/2014/main" id="{F4B5B644-E5F5-4475-A650-DE9E17992B14}"/>
              </a:ext>
            </a:extLst>
          </p:cNvPr>
          <p:cNvSpPr/>
          <p:nvPr/>
        </p:nvSpPr>
        <p:spPr>
          <a:xfrm>
            <a:off x="5163339" y="2078766"/>
            <a:ext cx="170489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22" name="순서도: 천공 테이프 21">
            <a:extLst>
              <a:ext uri="{FF2B5EF4-FFF2-40B4-BE49-F238E27FC236}">
                <a16:creationId xmlns:a16="http://schemas.microsoft.com/office/drawing/2014/main" id="{8CCBFD75-6411-4344-9E31-0E3940A5BAA1}"/>
              </a:ext>
            </a:extLst>
          </p:cNvPr>
          <p:cNvSpPr/>
          <p:nvPr/>
        </p:nvSpPr>
        <p:spPr>
          <a:xfrm>
            <a:off x="11881974" y="2078766"/>
            <a:ext cx="170489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7EECFB-6F00-4DE1-8DBA-EEB02C2F9C4D}"/>
              </a:ext>
            </a:extLst>
          </p:cNvPr>
          <p:cNvSpPr txBox="1"/>
          <p:nvPr/>
        </p:nvSpPr>
        <p:spPr>
          <a:xfrm>
            <a:off x="3280151" y="436860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11.5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34351-18E4-41E9-8AF7-8A499D1A7D6D}"/>
              </a:ext>
            </a:extLst>
          </p:cNvPr>
          <p:cNvSpPr txBox="1"/>
          <p:nvPr/>
        </p:nvSpPr>
        <p:spPr>
          <a:xfrm>
            <a:off x="3878153" y="43686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8.2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5C954E-F26A-405D-8519-48EFF4E406AA}"/>
              </a:ext>
            </a:extLst>
          </p:cNvPr>
          <p:cNvSpPr txBox="1"/>
          <p:nvPr/>
        </p:nvSpPr>
        <p:spPr>
          <a:xfrm>
            <a:off x="4455676" y="43686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3.4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57401-32B7-4BC2-8B69-BF13082D8CC8}"/>
              </a:ext>
            </a:extLst>
          </p:cNvPr>
          <p:cNvSpPr txBox="1"/>
          <p:nvPr/>
        </p:nvSpPr>
        <p:spPr>
          <a:xfrm>
            <a:off x="5014040" y="43686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3.5</a:t>
            </a:r>
            <a:endParaRPr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C44605-40E9-49AC-92A2-B04D490F3B95}"/>
              </a:ext>
            </a:extLst>
          </p:cNvPr>
          <p:cNvSpPr txBox="1"/>
          <p:nvPr/>
        </p:nvSpPr>
        <p:spPr>
          <a:xfrm>
            <a:off x="11713243" y="43686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2.1</a:t>
            </a:r>
            <a:endParaRPr lang="ko-KR" altLang="en-US" sz="16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8B01453-96E5-4E2D-BAE2-370E5747A532}"/>
              </a:ext>
            </a:extLst>
          </p:cNvPr>
          <p:cNvCxnSpPr/>
          <p:nvPr/>
        </p:nvCxnSpPr>
        <p:spPr>
          <a:xfrm>
            <a:off x="962527" y="4963345"/>
            <a:ext cx="0" cy="1833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33C52CF-2072-4835-929A-F997340ADB8C}"/>
              </a:ext>
            </a:extLst>
          </p:cNvPr>
          <p:cNvCxnSpPr/>
          <p:nvPr/>
        </p:nvCxnSpPr>
        <p:spPr>
          <a:xfrm>
            <a:off x="3202807" y="4969441"/>
            <a:ext cx="0" cy="1833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41DD13B-BBCE-4080-81B9-84E937E24877}"/>
              </a:ext>
            </a:extLst>
          </p:cNvPr>
          <p:cNvCxnSpPr/>
          <p:nvPr/>
        </p:nvCxnSpPr>
        <p:spPr>
          <a:xfrm>
            <a:off x="5455976" y="4969441"/>
            <a:ext cx="0" cy="1833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088C5FA-090C-48B5-BCF7-0F11E825B7BC}"/>
              </a:ext>
            </a:extLst>
          </p:cNvPr>
          <p:cNvCxnSpPr/>
          <p:nvPr/>
        </p:nvCxnSpPr>
        <p:spPr>
          <a:xfrm>
            <a:off x="7683367" y="4963162"/>
            <a:ext cx="0" cy="1833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80F293-0AC7-424F-A003-CC5DC5CEE377}"/>
              </a:ext>
            </a:extLst>
          </p:cNvPr>
          <p:cNvCxnSpPr/>
          <p:nvPr/>
        </p:nvCxnSpPr>
        <p:spPr>
          <a:xfrm>
            <a:off x="9938887" y="4963162"/>
            <a:ext cx="0" cy="1833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D158FA1-A89F-49A0-B41B-5EEDB886DC3B}"/>
              </a:ext>
            </a:extLst>
          </p:cNvPr>
          <p:cNvCxnSpPr>
            <a:cxnSpLocks/>
          </p:cNvCxnSpPr>
          <p:nvPr/>
        </p:nvCxnSpPr>
        <p:spPr>
          <a:xfrm>
            <a:off x="956431" y="4969258"/>
            <a:ext cx="11201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6C2CFC0-3B1C-4BB8-A033-48EB2AD5D5C5}"/>
              </a:ext>
            </a:extLst>
          </p:cNvPr>
          <p:cNvCxnSpPr/>
          <p:nvPr/>
        </p:nvCxnSpPr>
        <p:spPr>
          <a:xfrm>
            <a:off x="12156307" y="4954500"/>
            <a:ext cx="0" cy="1833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35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A7E8D444-3B96-4664-96E7-4E9C14E895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61788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순서도: 천공 테이프 4">
            <a:extLst>
              <a:ext uri="{FF2B5EF4-FFF2-40B4-BE49-F238E27FC236}">
                <a16:creationId xmlns:a16="http://schemas.microsoft.com/office/drawing/2014/main" id="{8AA80A0A-83F6-45C3-BA48-0A4EC0F245A1}"/>
              </a:ext>
            </a:extLst>
          </p:cNvPr>
          <p:cNvSpPr/>
          <p:nvPr/>
        </p:nvSpPr>
        <p:spPr>
          <a:xfrm>
            <a:off x="3479748" y="2078767"/>
            <a:ext cx="171797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6" name="순서도: 천공 테이프 5">
            <a:extLst>
              <a:ext uri="{FF2B5EF4-FFF2-40B4-BE49-F238E27FC236}">
                <a16:creationId xmlns:a16="http://schemas.microsoft.com/office/drawing/2014/main" id="{65365DDC-B1B2-4E3B-934A-4CA914293BDB}"/>
              </a:ext>
            </a:extLst>
          </p:cNvPr>
          <p:cNvSpPr/>
          <p:nvPr/>
        </p:nvSpPr>
        <p:spPr>
          <a:xfrm>
            <a:off x="4021497" y="2078767"/>
            <a:ext cx="170489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7" name="순서도: 천공 테이프 6">
            <a:extLst>
              <a:ext uri="{FF2B5EF4-FFF2-40B4-BE49-F238E27FC236}">
                <a16:creationId xmlns:a16="http://schemas.microsoft.com/office/drawing/2014/main" id="{7A8AEF3F-DFC6-4BC1-B6BB-EA13B0F3771E}"/>
              </a:ext>
            </a:extLst>
          </p:cNvPr>
          <p:cNvSpPr/>
          <p:nvPr/>
        </p:nvSpPr>
        <p:spPr>
          <a:xfrm>
            <a:off x="4599020" y="2078766"/>
            <a:ext cx="170489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8" name="순서도: 천공 테이프 7">
            <a:extLst>
              <a:ext uri="{FF2B5EF4-FFF2-40B4-BE49-F238E27FC236}">
                <a16:creationId xmlns:a16="http://schemas.microsoft.com/office/drawing/2014/main" id="{0FE16706-19CB-4A3D-A625-A1EBED39A028}"/>
              </a:ext>
            </a:extLst>
          </p:cNvPr>
          <p:cNvSpPr/>
          <p:nvPr/>
        </p:nvSpPr>
        <p:spPr>
          <a:xfrm>
            <a:off x="5163339" y="2078766"/>
            <a:ext cx="170489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9" name="순서도: 천공 테이프 8">
            <a:extLst>
              <a:ext uri="{FF2B5EF4-FFF2-40B4-BE49-F238E27FC236}">
                <a16:creationId xmlns:a16="http://schemas.microsoft.com/office/drawing/2014/main" id="{B4B668C9-4715-457F-BEC7-D957DCEC8A2E}"/>
              </a:ext>
            </a:extLst>
          </p:cNvPr>
          <p:cNvSpPr/>
          <p:nvPr/>
        </p:nvSpPr>
        <p:spPr>
          <a:xfrm>
            <a:off x="11770140" y="2078765"/>
            <a:ext cx="170489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E7BF876-9F86-4817-8ADC-CE4437D76EFB}"/>
              </a:ext>
            </a:extLst>
          </p:cNvPr>
          <p:cNvGrpSpPr/>
          <p:nvPr/>
        </p:nvGrpSpPr>
        <p:grpSpPr>
          <a:xfrm>
            <a:off x="9758807" y="107419"/>
            <a:ext cx="1921921" cy="400110"/>
            <a:chOff x="9758807" y="107419"/>
            <a:chExt cx="1921921" cy="40011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F3BAAF3-19D8-44DF-9A60-5203F64C5C31}"/>
                </a:ext>
              </a:extLst>
            </p:cNvPr>
            <p:cNvSpPr/>
            <p:nvPr/>
          </p:nvSpPr>
          <p:spPr>
            <a:xfrm>
              <a:off x="9758807" y="243040"/>
              <a:ext cx="130875" cy="12886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DFA4B1-3054-4CD2-8BB5-6A5084E6C202}"/>
                </a:ext>
              </a:extLst>
            </p:cNvPr>
            <p:cNvSpPr/>
            <p:nvPr/>
          </p:nvSpPr>
          <p:spPr>
            <a:xfrm>
              <a:off x="10788140" y="243611"/>
              <a:ext cx="147319" cy="151309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43DF72-11DE-4D09-8A28-A186646A5675}"/>
                </a:ext>
              </a:extLst>
            </p:cNvPr>
            <p:cNvSpPr txBox="1"/>
            <p:nvPr/>
          </p:nvSpPr>
          <p:spPr>
            <a:xfrm>
              <a:off x="9878512" y="107419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Insert</a:t>
              </a:r>
              <a:endParaRPr lang="ko-KR" altLang="en-US" sz="2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FC14E9-40D6-427D-98E5-B098C83E97EA}"/>
                </a:ext>
              </a:extLst>
            </p:cNvPr>
            <p:cNvSpPr txBox="1"/>
            <p:nvPr/>
          </p:nvSpPr>
          <p:spPr>
            <a:xfrm>
              <a:off x="10935459" y="107419"/>
              <a:ext cx="745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Load</a:t>
              </a:r>
              <a:endParaRPr lang="ko-KR" altLang="en-US" sz="24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E30BEA-CA79-4B89-BEDA-85102C6BEBCD}"/>
              </a:ext>
            </a:extLst>
          </p:cNvPr>
          <p:cNvSpPr txBox="1"/>
          <p:nvPr/>
        </p:nvSpPr>
        <p:spPr>
          <a:xfrm>
            <a:off x="3280151" y="528300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11.5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7C2F21-440F-4C86-86D8-755016FB2CC3}"/>
              </a:ext>
            </a:extLst>
          </p:cNvPr>
          <p:cNvSpPr txBox="1"/>
          <p:nvPr/>
        </p:nvSpPr>
        <p:spPr>
          <a:xfrm>
            <a:off x="3878153" y="52830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8.2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72EEFC-3108-43F3-8D9D-DE54CF8505C0}"/>
              </a:ext>
            </a:extLst>
          </p:cNvPr>
          <p:cNvSpPr txBox="1"/>
          <p:nvPr/>
        </p:nvSpPr>
        <p:spPr>
          <a:xfrm>
            <a:off x="4455676" y="52830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3.4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D5DAB9-70E6-4D92-8AA6-5BB1ECD0DE0F}"/>
              </a:ext>
            </a:extLst>
          </p:cNvPr>
          <p:cNvSpPr txBox="1"/>
          <p:nvPr/>
        </p:nvSpPr>
        <p:spPr>
          <a:xfrm>
            <a:off x="11626796" y="52830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2.1</a:t>
            </a:r>
            <a:endParaRPr lang="ko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863EC8-C1EF-47D9-B2BA-3C1E7B48F6BB}"/>
              </a:ext>
            </a:extLst>
          </p:cNvPr>
          <p:cNvSpPr txBox="1"/>
          <p:nvPr/>
        </p:nvSpPr>
        <p:spPr>
          <a:xfrm>
            <a:off x="2016772" y="449322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0.05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35015F-9BD4-4BEC-8A62-955B6D5E7B6B}"/>
              </a:ext>
            </a:extLst>
          </p:cNvPr>
          <p:cNvSpPr txBox="1"/>
          <p:nvPr/>
        </p:nvSpPr>
        <p:spPr>
          <a:xfrm>
            <a:off x="2587762" y="4511601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0.04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261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A7E8D444-3B96-4664-96E7-4E9C14E895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520065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522E52F5-B5F7-453E-9AB9-08272C524409}"/>
              </a:ext>
            </a:extLst>
          </p:cNvPr>
          <p:cNvGrpSpPr/>
          <p:nvPr/>
        </p:nvGrpSpPr>
        <p:grpSpPr>
          <a:xfrm>
            <a:off x="10270079" y="48213"/>
            <a:ext cx="1921921" cy="400110"/>
            <a:chOff x="9758807" y="107419"/>
            <a:chExt cx="1921921" cy="4001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70187D1-3E68-437C-BCFA-F7A1242C1D04}"/>
                </a:ext>
              </a:extLst>
            </p:cNvPr>
            <p:cNvSpPr/>
            <p:nvPr/>
          </p:nvSpPr>
          <p:spPr>
            <a:xfrm>
              <a:off x="9758807" y="243040"/>
              <a:ext cx="130875" cy="12886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A32961-0564-426F-9ADA-88CD4A99F120}"/>
                </a:ext>
              </a:extLst>
            </p:cNvPr>
            <p:cNvSpPr/>
            <p:nvPr/>
          </p:nvSpPr>
          <p:spPr>
            <a:xfrm>
              <a:off x="10788140" y="243611"/>
              <a:ext cx="147319" cy="151309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ACF5B5-A4A9-4308-B4BB-C912F2CB16AA}"/>
                </a:ext>
              </a:extLst>
            </p:cNvPr>
            <p:cNvSpPr txBox="1"/>
            <p:nvPr/>
          </p:nvSpPr>
          <p:spPr>
            <a:xfrm>
              <a:off x="9878512" y="107419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Insert</a:t>
              </a:r>
              <a:endParaRPr lang="ko-KR" alt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E9A727-939A-4BDC-95B8-AD499B43A924}"/>
                </a:ext>
              </a:extLst>
            </p:cNvPr>
            <p:cNvSpPr txBox="1"/>
            <p:nvPr/>
          </p:nvSpPr>
          <p:spPr>
            <a:xfrm>
              <a:off x="10935459" y="107419"/>
              <a:ext cx="745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Load</a:t>
              </a:r>
              <a:endParaRPr lang="ko-KR" altLang="en-US" sz="2400" dirty="0"/>
            </a:p>
          </p:txBody>
        </p:sp>
      </p:grpSp>
      <p:sp>
        <p:nvSpPr>
          <p:cNvPr id="10" name="순서도: 천공 테이프 9">
            <a:extLst>
              <a:ext uri="{FF2B5EF4-FFF2-40B4-BE49-F238E27FC236}">
                <a16:creationId xmlns:a16="http://schemas.microsoft.com/office/drawing/2014/main" id="{04983454-485E-43CB-A402-5B8B27354238}"/>
              </a:ext>
            </a:extLst>
          </p:cNvPr>
          <p:cNvSpPr/>
          <p:nvPr/>
        </p:nvSpPr>
        <p:spPr>
          <a:xfrm>
            <a:off x="3545531" y="1887995"/>
            <a:ext cx="171797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1" name="순서도: 천공 테이프 10">
            <a:extLst>
              <a:ext uri="{FF2B5EF4-FFF2-40B4-BE49-F238E27FC236}">
                <a16:creationId xmlns:a16="http://schemas.microsoft.com/office/drawing/2014/main" id="{45F0BEBE-CBBF-49A0-846E-844D4AA2A5D8}"/>
              </a:ext>
            </a:extLst>
          </p:cNvPr>
          <p:cNvSpPr/>
          <p:nvPr/>
        </p:nvSpPr>
        <p:spPr>
          <a:xfrm>
            <a:off x="4087280" y="1887995"/>
            <a:ext cx="170489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2" name="순서도: 천공 테이프 11">
            <a:extLst>
              <a:ext uri="{FF2B5EF4-FFF2-40B4-BE49-F238E27FC236}">
                <a16:creationId xmlns:a16="http://schemas.microsoft.com/office/drawing/2014/main" id="{4189CC9A-BACE-4C97-AD51-9FC22D805678}"/>
              </a:ext>
            </a:extLst>
          </p:cNvPr>
          <p:cNvSpPr/>
          <p:nvPr/>
        </p:nvSpPr>
        <p:spPr>
          <a:xfrm>
            <a:off x="4664803" y="1887994"/>
            <a:ext cx="170489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3" name="순서도: 천공 테이프 12">
            <a:extLst>
              <a:ext uri="{FF2B5EF4-FFF2-40B4-BE49-F238E27FC236}">
                <a16:creationId xmlns:a16="http://schemas.microsoft.com/office/drawing/2014/main" id="{468E3F9B-A314-432F-BBC4-5857E07203EB}"/>
              </a:ext>
            </a:extLst>
          </p:cNvPr>
          <p:cNvSpPr/>
          <p:nvPr/>
        </p:nvSpPr>
        <p:spPr>
          <a:xfrm>
            <a:off x="5229122" y="1887994"/>
            <a:ext cx="170489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09887C-31BC-472F-B738-C88CEB193B00}"/>
              </a:ext>
            </a:extLst>
          </p:cNvPr>
          <p:cNvSpPr txBox="1"/>
          <p:nvPr/>
        </p:nvSpPr>
        <p:spPr>
          <a:xfrm>
            <a:off x="3345936" y="259311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11.5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8C1B0D-1E21-4F1A-A4CC-92F80671BD15}"/>
              </a:ext>
            </a:extLst>
          </p:cNvPr>
          <p:cNvSpPr txBox="1"/>
          <p:nvPr/>
        </p:nvSpPr>
        <p:spPr>
          <a:xfrm>
            <a:off x="3943938" y="259311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8.2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6A94F1-ED8D-4E70-A996-0D86965A5F42}"/>
              </a:ext>
            </a:extLst>
          </p:cNvPr>
          <p:cNvSpPr txBox="1"/>
          <p:nvPr/>
        </p:nvSpPr>
        <p:spPr>
          <a:xfrm>
            <a:off x="4521461" y="259311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3.4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1EBDF3-06E8-42A7-8A14-964C433F90BB}"/>
              </a:ext>
            </a:extLst>
          </p:cNvPr>
          <p:cNvSpPr txBox="1"/>
          <p:nvPr/>
        </p:nvSpPr>
        <p:spPr>
          <a:xfrm>
            <a:off x="2069400" y="4631369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0.05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DE56EC-CCB6-41E1-A58F-D1359AEA1B7B}"/>
              </a:ext>
            </a:extLst>
          </p:cNvPr>
          <p:cNvSpPr txBox="1"/>
          <p:nvPr/>
        </p:nvSpPr>
        <p:spPr>
          <a:xfrm>
            <a:off x="2640390" y="4649747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0.04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8202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A7E8D444-3B96-4664-96E7-4E9C14E895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940018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85FA03D-8497-48BC-A50E-C0BB42D867A2}"/>
              </a:ext>
            </a:extLst>
          </p:cNvPr>
          <p:cNvSpPr txBox="1"/>
          <p:nvPr/>
        </p:nvSpPr>
        <p:spPr>
          <a:xfrm>
            <a:off x="3211380" y="364565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11.5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38DE0-5755-4A05-B2EB-38CB5D2B6380}"/>
              </a:ext>
            </a:extLst>
          </p:cNvPr>
          <p:cNvSpPr txBox="1"/>
          <p:nvPr/>
        </p:nvSpPr>
        <p:spPr>
          <a:xfrm>
            <a:off x="3858418" y="36456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8.2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B69FD-023E-4EF0-B181-9C9C5C5EA4B1}"/>
              </a:ext>
            </a:extLst>
          </p:cNvPr>
          <p:cNvSpPr txBox="1"/>
          <p:nvPr/>
        </p:nvSpPr>
        <p:spPr>
          <a:xfrm>
            <a:off x="4404798" y="36456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3.4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036CB4-59C4-401D-9598-7A17CA79A61C}"/>
              </a:ext>
            </a:extLst>
          </p:cNvPr>
          <p:cNvSpPr txBox="1"/>
          <p:nvPr/>
        </p:nvSpPr>
        <p:spPr>
          <a:xfrm>
            <a:off x="1950991" y="499975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0.05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E8BF6E-3775-4E4D-BB28-7297982A33DB}"/>
              </a:ext>
            </a:extLst>
          </p:cNvPr>
          <p:cNvSpPr txBox="1"/>
          <p:nvPr/>
        </p:nvSpPr>
        <p:spPr>
          <a:xfrm>
            <a:off x="2521981" y="5018131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0.04</a:t>
            </a:r>
            <a:endParaRPr lang="ko-KR" altLang="en-US" sz="1600" dirty="0"/>
          </a:p>
        </p:txBody>
      </p:sp>
      <p:sp>
        <p:nvSpPr>
          <p:cNvPr id="11" name="순서도: 천공 테이프 10">
            <a:extLst>
              <a:ext uri="{FF2B5EF4-FFF2-40B4-BE49-F238E27FC236}">
                <a16:creationId xmlns:a16="http://schemas.microsoft.com/office/drawing/2014/main" id="{A5B7538A-857A-4FA8-A1BC-9CAD9F8CA7FF}"/>
              </a:ext>
            </a:extLst>
          </p:cNvPr>
          <p:cNvSpPr/>
          <p:nvPr/>
        </p:nvSpPr>
        <p:spPr>
          <a:xfrm>
            <a:off x="3427123" y="1887995"/>
            <a:ext cx="171797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2" name="순서도: 천공 테이프 11">
            <a:extLst>
              <a:ext uri="{FF2B5EF4-FFF2-40B4-BE49-F238E27FC236}">
                <a16:creationId xmlns:a16="http://schemas.microsoft.com/office/drawing/2014/main" id="{28DD7B5B-010F-4D13-A337-B1FB53D246F7}"/>
              </a:ext>
            </a:extLst>
          </p:cNvPr>
          <p:cNvSpPr/>
          <p:nvPr/>
        </p:nvSpPr>
        <p:spPr>
          <a:xfrm>
            <a:off x="4001761" y="1887993"/>
            <a:ext cx="170489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3" name="순서도: 천공 테이프 12">
            <a:extLst>
              <a:ext uri="{FF2B5EF4-FFF2-40B4-BE49-F238E27FC236}">
                <a16:creationId xmlns:a16="http://schemas.microsoft.com/office/drawing/2014/main" id="{8F52CE41-96F2-4C2E-9D23-319B0E582AA9}"/>
              </a:ext>
            </a:extLst>
          </p:cNvPr>
          <p:cNvSpPr/>
          <p:nvPr/>
        </p:nvSpPr>
        <p:spPr>
          <a:xfrm>
            <a:off x="4546395" y="1887994"/>
            <a:ext cx="170489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FF8130-226C-4EDD-B0F1-5ADDACF5D7D6}"/>
              </a:ext>
            </a:extLst>
          </p:cNvPr>
          <p:cNvGrpSpPr/>
          <p:nvPr/>
        </p:nvGrpSpPr>
        <p:grpSpPr>
          <a:xfrm>
            <a:off x="10217452" y="81105"/>
            <a:ext cx="1921921" cy="400110"/>
            <a:chOff x="9758807" y="107419"/>
            <a:chExt cx="1921921" cy="40011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7AED591-BE1E-4074-8A93-848F29923EEE}"/>
                </a:ext>
              </a:extLst>
            </p:cNvPr>
            <p:cNvSpPr/>
            <p:nvPr/>
          </p:nvSpPr>
          <p:spPr>
            <a:xfrm>
              <a:off x="9758807" y="243040"/>
              <a:ext cx="130875" cy="12886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19344A0-36CF-4AAA-A79F-1A3368FBBD6B}"/>
                </a:ext>
              </a:extLst>
            </p:cNvPr>
            <p:cNvSpPr/>
            <p:nvPr/>
          </p:nvSpPr>
          <p:spPr>
            <a:xfrm>
              <a:off x="10788140" y="243611"/>
              <a:ext cx="147319" cy="151309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774E22-B635-465C-9F00-6BF636E46E2F}"/>
                </a:ext>
              </a:extLst>
            </p:cNvPr>
            <p:cNvSpPr txBox="1"/>
            <p:nvPr/>
          </p:nvSpPr>
          <p:spPr>
            <a:xfrm>
              <a:off x="9878512" y="107419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Insert</a:t>
              </a:r>
              <a:endParaRPr lang="ko-KR" altLang="en-US" sz="2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E71239-EEF7-48E8-BC4D-7EC182A0BB79}"/>
                </a:ext>
              </a:extLst>
            </p:cNvPr>
            <p:cNvSpPr txBox="1"/>
            <p:nvPr/>
          </p:nvSpPr>
          <p:spPr>
            <a:xfrm>
              <a:off x="10935459" y="107419"/>
              <a:ext cx="745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Load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994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97960F6-5190-44D5-8C3F-8596BED176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85579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6F1A1F-B0F6-49F5-B2B1-D0A8EEA92139}"/>
              </a:ext>
            </a:extLst>
          </p:cNvPr>
          <p:cNvSpPr txBox="1"/>
          <p:nvPr/>
        </p:nvSpPr>
        <p:spPr>
          <a:xfrm>
            <a:off x="2832446" y="528922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11.5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10264-EC0D-4CE8-8E60-5151A6B2EF11}"/>
              </a:ext>
            </a:extLst>
          </p:cNvPr>
          <p:cNvSpPr txBox="1"/>
          <p:nvPr/>
        </p:nvSpPr>
        <p:spPr>
          <a:xfrm>
            <a:off x="3377123" y="51576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8.2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FC9D5-07EA-46A0-BFF0-5A03C49662AC}"/>
              </a:ext>
            </a:extLst>
          </p:cNvPr>
          <p:cNvSpPr txBox="1"/>
          <p:nvPr/>
        </p:nvSpPr>
        <p:spPr>
          <a:xfrm>
            <a:off x="3838626" y="52234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3.4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39A6E1-D09A-4D61-A55D-F804D150F762}"/>
              </a:ext>
            </a:extLst>
          </p:cNvPr>
          <p:cNvSpPr txBox="1"/>
          <p:nvPr/>
        </p:nvSpPr>
        <p:spPr>
          <a:xfrm>
            <a:off x="1812844" y="50655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0.05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A127D4-7190-4DC5-938A-DA9ADBE3A07C}"/>
              </a:ext>
            </a:extLst>
          </p:cNvPr>
          <p:cNvSpPr txBox="1"/>
          <p:nvPr/>
        </p:nvSpPr>
        <p:spPr>
          <a:xfrm>
            <a:off x="2278580" y="50655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0.04</a:t>
            </a:r>
            <a:endParaRPr lang="ko-KR" altLang="en-US" sz="1600" dirty="0"/>
          </a:p>
        </p:txBody>
      </p:sp>
      <p:sp>
        <p:nvSpPr>
          <p:cNvPr id="10" name="순서도: 천공 테이프 9">
            <a:extLst>
              <a:ext uri="{FF2B5EF4-FFF2-40B4-BE49-F238E27FC236}">
                <a16:creationId xmlns:a16="http://schemas.microsoft.com/office/drawing/2014/main" id="{D3D99F3C-9992-410E-BA71-CF1818852AB1}"/>
              </a:ext>
            </a:extLst>
          </p:cNvPr>
          <p:cNvSpPr/>
          <p:nvPr/>
        </p:nvSpPr>
        <p:spPr>
          <a:xfrm>
            <a:off x="3072251" y="1819993"/>
            <a:ext cx="171797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1" name="순서도: 천공 테이프 10">
            <a:extLst>
              <a:ext uri="{FF2B5EF4-FFF2-40B4-BE49-F238E27FC236}">
                <a16:creationId xmlns:a16="http://schemas.microsoft.com/office/drawing/2014/main" id="{AA8E6B63-169F-4A59-BC24-44E167498C85}"/>
              </a:ext>
            </a:extLst>
          </p:cNvPr>
          <p:cNvSpPr/>
          <p:nvPr/>
        </p:nvSpPr>
        <p:spPr>
          <a:xfrm>
            <a:off x="3520466" y="1819993"/>
            <a:ext cx="170489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2" name="순서도: 천공 테이프 11">
            <a:extLst>
              <a:ext uri="{FF2B5EF4-FFF2-40B4-BE49-F238E27FC236}">
                <a16:creationId xmlns:a16="http://schemas.microsoft.com/office/drawing/2014/main" id="{7F86D288-BB89-41FC-A646-10C4BBDF8D09}"/>
              </a:ext>
            </a:extLst>
          </p:cNvPr>
          <p:cNvSpPr/>
          <p:nvPr/>
        </p:nvSpPr>
        <p:spPr>
          <a:xfrm>
            <a:off x="3967373" y="1819993"/>
            <a:ext cx="170489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3" name="순서도: 천공 테이프 12">
            <a:extLst>
              <a:ext uri="{FF2B5EF4-FFF2-40B4-BE49-F238E27FC236}">
                <a16:creationId xmlns:a16="http://schemas.microsoft.com/office/drawing/2014/main" id="{7289CE07-F1FC-412C-89BD-2EBAAD44DD96}"/>
              </a:ext>
            </a:extLst>
          </p:cNvPr>
          <p:cNvSpPr/>
          <p:nvPr/>
        </p:nvSpPr>
        <p:spPr>
          <a:xfrm>
            <a:off x="10415318" y="1813366"/>
            <a:ext cx="170489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5B7A99-CFFB-4D17-95B8-16950423EC91}"/>
              </a:ext>
            </a:extLst>
          </p:cNvPr>
          <p:cNvSpPr txBox="1"/>
          <p:nvPr/>
        </p:nvSpPr>
        <p:spPr>
          <a:xfrm>
            <a:off x="10271974" y="51576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2.4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012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97960F6-5190-44D5-8C3F-8596BED176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817401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1F3AF035-5A5A-4F03-9861-8598D0DDA0BB}"/>
              </a:ext>
            </a:extLst>
          </p:cNvPr>
          <p:cNvGrpSpPr/>
          <p:nvPr/>
        </p:nvGrpSpPr>
        <p:grpSpPr>
          <a:xfrm>
            <a:off x="10270050" y="0"/>
            <a:ext cx="1921950" cy="400094"/>
            <a:chOff x="9300162" y="133733"/>
            <a:chExt cx="1921921" cy="4001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2E83953-0020-4DA8-9531-0587520FD2F4}"/>
                </a:ext>
              </a:extLst>
            </p:cNvPr>
            <p:cNvSpPr/>
            <p:nvPr/>
          </p:nvSpPr>
          <p:spPr>
            <a:xfrm>
              <a:off x="9300162" y="269354"/>
              <a:ext cx="130875" cy="12886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BF8BCC6-6391-4732-BEC6-3B92A772DB4A}"/>
                </a:ext>
              </a:extLst>
            </p:cNvPr>
            <p:cNvSpPr/>
            <p:nvPr/>
          </p:nvSpPr>
          <p:spPr>
            <a:xfrm>
              <a:off x="10329495" y="269925"/>
              <a:ext cx="147319" cy="151309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  <p:sp>
          <p:nvSpPr>
            <p:cNvPr id="8" name="TextBox 17">
              <a:extLst>
                <a:ext uri="{FF2B5EF4-FFF2-40B4-BE49-F238E27FC236}">
                  <a16:creationId xmlns:a16="http://schemas.microsoft.com/office/drawing/2014/main" id="{9C3CCE61-C7B4-4A69-9B4D-FFF5F893680D}"/>
                </a:ext>
              </a:extLst>
            </p:cNvPr>
            <p:cNvSpPr txBox="1"/>
            <p:nvPr/>
          </p:nvSpPr>
          <p:spPr>
            <a:xfrm>
              <a:off x="9419867" y="133733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dirty="0"/>
                <a:t>Insert</a:t>
              </a:r>
              <a:endParaRPr lang="ko-KR" altLang="en-US" sz="2400" dirty="0"/>
            </a:p>
          </p:txBody>
        </p:sp>
        <p:sp>
          <p:nvSpPr>
            <p:cNvPr id="9" name="TextBox 18">
              <a:extLst>
                <a:ext uri="{FF2B5EF4-FFF2-40B4-BE49-F238E27FC236}">
                  <a16:creationId xmlns:a16="http://schemas.microsoft.com/office/drawing/2014/main" id="{1EAABF76-4029-49A2-AA29-9C604FF32B80}"/>
                </a:ext>
              </a:extLst>
            </p:cNvPr>
            <p:cNvSpPr txBox="1"/>
            <p:nvPr/>
          </p:nvSpPr>
          <p:spPr>
            <a:xfrm>
              <a:off x="10476814" y="133733"/>
              <a:ext cx="745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dirty="0"/>
                <a:t>Load</a:t>
              </a:r>
              <a:endParaRPr lang="ko-KR" altLang="en-US" sz="24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9F6D51-9A40-4E35-8119-6262740C58CA}"/>
              </a:ext>
            </a:extLst>
          </p:cNvPr>
          <p:cNvSpPr txBox="1"/>
          <p:nvPr/>
        </p:nvSpPr>
        <p:spPr>
          <a:xfrm>
            <a:off x="1759835" y="494626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0.05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0B71E-7617-46AA-974E-FC6E718F3B75}"/>
              </a:ext>
            </a:extLst>
          </p:cNvPr>
          <p:cNvSpPr txBox="1"/>
          <p:nvPr/>
        </p:nvSpPr>
        <p:spPr>
          <a:xfrm>
            <a:off x="2225571" y="494626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0.04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3D753C-648C-4FFC-82AC-030AC6DBBC94}"/>
              </a:ext>
            </a:extLst>
          </p:cNvPr>
          <p:cNvSpPr txBox="1"/>
          <p:nvPr/>
        </p:nvSpPr>
        <p:spPr>
          <a:xfrm>
            <a:off x="2792690" y="396401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11.5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33790-4FF7-4CDD-BAA5-22E3C94A3C42}"/>
              </a:ext>
            </a:extLst>
          </p:cNvPr>
          <p:cNvSpPr txBox="1"/>
          <p:nvPr/>
        </p:nvSpPr>
        <p:spPr>
          <a:xfrm>
            <a:off x="3337367" y="38324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8.2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2967A4-9E6C-4F0D-8B27-781DC33545EB}"/>
              </a:ext>
            </a:extLst>
          </p:cNvPr>
          <p:cNvSpPr txBox="1"/>
          <p:nvPr/>
        </p:nvSpPr>
        <p:spPr>
          <a:xfrm>
            <a:off x="3798870" y="389823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3.4</a:t>
            </a:r>
            <a:endParaRPr lang="ko-KR" altLang="en-US" sz="1600" dirty="0"/>
          </a:p>
        </p:txBody>
      </p:sp>
      <p:sp>
        <p:nvSpPr>
          <p:cNvPr id="15" name="순서도: 천공 테이프 14">
            <a:extLst>
              <a:ext uri="{FF2B5EF4-FFF2-40B4-BE49-F238E27FC236}">
                <a16:creationId xmlns:a16="http://schemas.microsoft.com/office/drawing/2014/main" id="{D9D37255-5117-4607-BDB4-77D1969D33C0}"/>
              </a:ext>
            </a:extLst>
          </p:cNvPr>
          <p:cNvSpPr/>
          <p:nvPr/>
        </p:nvSpPr>
        <p:spPr>
          <a:xfrm>
            <a:off x="3032495" y="1687472"/>
            <a:ext cx="171797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6" name="순서도: 천공 테이프 15">
            <a:extLst>
              <a:ext uri="{FF2B5EF4-FFF2-40B4-BE49-F238E27FC236}">
                <a16:creationId xmlns:a16="http://schemas.microsoft.com/office/drawing/2014/main" id="{B76D20B3-988A-45DB-AE4A-ED9E362094DD}"/>
              </a:ext>
            </a:extLst>
          </p:cNvPr>
          <p:cNvSpPr/>
          <p:nvPr/>
        </p:nvSpPr>
        <p:spPr>
          <a:xfrm>
            <a:off x="3480710" y="1687472"/>
            <a:ext cx="170489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7" name="순서도: 천공 테이프 16">
            <a:extLst>
              <a:ext uri="{FF2B5EF4-FFF2-40B4-BE49-F238E27FC236}">
                <a16:creationId xmlns:a16="http://schemas.microsoft.com/office/drawing/2014/main" id="{D6D6A28C-E504-40E4-9ADD-34E15A7FF2FD}"/>
              </a:ext>
            </a:extLst>
          </p:cNvPr>
          <p:cNvSpPr/>
          <p:nvPr/>
        </p:nvSpPr>
        <p:spPr>
          <a:xfrm>
            <a:off x="3927617" y="1687472"/>
            <a:ext cx="170489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8" name="순서도: 천공 테이프 17">
            <a:extLst>
              <a:ext uri="{FF2B5EF4-FFF2-40B4-BE49-F238E27FC236}">
                <a16:creationId xmlns:a16="http://schemas.microsoft.com/office/drawing/2014/main" id="{B85DCC46-83D9-46D6-A257-31DECFBC192E}"/>
              </a:ext>
            </a:extLst>
          </p:cNvPr>
          <p:cNvSpPr/>
          <p:nvPr/>
        </p:nvSpPr>
        <p:spPr>
          <a:xfrm>
            <a:off x="10420158" y="1661875"/>
            <a:ext cx="170489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9" name="순서도: 천공 테이프 18">
            <a:extLst>
              <a:ext uri="{FF2B5EF4-FFF2-40B4-BE49-F238E27FC236}">
                <a16:creationId xmlns:a16="http://schemas.microsoft.com/office/drawing/2014/main" id="{FA0FA6CA-9C66-4576-989E-0898AD05C255}"/>
              </a:ext>
            </a:extLst>
          </p:cNvPr>
          <p:cNvSpPr/>
          <p:nvPr/>
        </p:nvSpPr>
        <p:spPr>
          <a:xfrm>
            <a:off x="10862225" y="1661876"/>
            <a:ext cx="170489" cy="363993"/>
          </a:xfrm>
          <a:prstGeom prst="flowChartPunchedTap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C6BD09-E4A2-4835-AE84-85EBE0555467}"/>
              </a:ext>
            </a:extLst>
          </p:cNvPr>
          <p:cNvSpPr txBox="1"/>
          <p:nvPr/>
        </p:nvSpPr>
        <p:spPr>
          <a:xfrm>
            <a:off x="10716897" y="366433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2.8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2B8533-4CF4-4704-A895-9FD340DD2295}"/>
              </a:ext>
            </a:extLst>
          </p:cNvPr>
          <p:cNvSpPr txBox="1"/>
          <p:nvPr/>
        </p:nvSpPr>
        <p:spPr>
          <a:xfrm>
            <a:off x="10270050" y="366433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3.7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093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174</Words>
  <Application>Microsoft Office PowerPoint</Application>
  <PresentationFormat>와이드스크린</PresentationFormat>
  <Paragraphs>109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youngdon</dc:creator>
  <cp:lastModifiedBy>JungYoungdon</cp:lastModifiedBy>
  <cp:revision>73</cp:revision>
  <dcterms:created xsi:type="dcterms:W3CDTF">2018-09-26T16:27:29Z</dcterms:created>
  <dcterms:modified xsi:type="dcterms:W3CDTF">2019-01-09T04:13:50Z</dcterms:modified>
</cp:coreProperties>
</file>