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%20(DataLab)\swan\swan_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lo\Dropbox%20(DataLab)\swan\swan_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487860892388462E-2"/>
          <c:y val="0.13205555555555556"/>
          <c:w val="0.90905380577427819"/>
          <c:h val="0.66271609798775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New_ycsb!$H$149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07-4D2A-B2E2-2F391C384DC0}"/>
              </c:ext>
            </c:extLst>
          </c:dPt>
          <c:dPt>
            <c:idx val="1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6B07-4D2A-B2E2-2F391C384DC0}"/>
              </c:ext>
            </c:extLst>
          </c:dPt>
          <c:dPt>
            <c:idx val="2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B07-4D2A-B2E2-2F391C384DC0}"/>
              </c:ext>
            </c:extLst>
          </c:dPt>
          <c:dPt>
            <c:idx val="3"/>
            <c:invertIfNegative val="0"/>
            <c:bubble3D val="0"/>
            <c:spPr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6B07-4D2A-B2E2-2F391C384DC0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New_ycsb!$H$150:$H$169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07-4D2A-B2E2-2F391C384DC0}"/>
            </c:ext>
          </c:extLst>
        </c:ser>
        <c:ser>
          <c:idx val="1"/>
          <c:order val="1"/>
          <c:tx>
            <c:strRef>
              <c:f>New_ycsb!$I$149</c:f>
              <c:strCache>
                <c:ptCount val="1"/>
                <c:pt idx="0">
                  <c:v>Update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07-4D2A-B2E2-2F391C384DC0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B07-4D2A-B2E2-2F391C384DC0}"/>
              </c:ext>
            </c:extLst>
          </c:dPt>
          <c:dPt>
            <c:idx val="1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07-4D2A-B2E2-2F391C384DC0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B07-4D2A-B2E2-2F391C384DC0}"/>
              </c:ext>
            </c:extLst>
          </c:dPt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New_ycsb!$I$150:$I$169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11.529021839150101</c:v>
                </c:pt>
                <c:pt idx="5">
                  <c:v>8.2546025207254505</c:v>
                </c:pt>
                <c:pt idx="6">
                  <c:v>3.3627712626617901</c:v>
                </c:pt>
                <c:pt idx="7">
                  <c:v>1.9259999999999999</c:v>
                </c:pt>
                <c:pt idx="8">
                  <c:v>1.50737529644833</c:v>
                </c:pt>
                <c:pt idx="9">
                  <c:v>1.6043159014131401</c:v>
                </c:pt>
                <c:pt idx="10">
                  <c:v>1.3271797162876799</c:v>
                </c:pt>
                <c:pt idx="11">
                  <c:v>1.62549094812165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1.5121424937835699</c:v>
                </c:pt>
                <c:pt idx="17">
                  <c:v>1.2931304318835599</c:v>
                </c:pt>
                <c:pt idx="18">
                  <c:v>1.5356958257817399</c:v>
                </c:pt>
                <c:pt idx="19">
                  <c:v>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07-4D2A-B2E2-2F391C384DC0}"/>
            </c:ext>
          </c:extLst>
        </c:ser>
        <c:ser>
          <c:idx val="2"/>
          <c:order val="2"/>
          <c:tx>
            <c:strRef>
              <c:f>New_ycsb!$J$149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New_ycsb!$F$150:$G$169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New_ycsb!$J$150:$J$169</c:f>
              <c:numCache>
                <c:formatCode>General</c:formatCode>
                <c:ptCount val="20"/>
                <c:pt idx="4">
                  <c:v>5.9649819789916663</c:v>
                </c:pt>
                <c:pt idx="5">
                  <c:v>4.4323479852958156</c:v>
                </c:pt>
                <c:pt idx="6">
                  <c:v>1.9168001936943426</c:v>
                </c:pt>
                <c:pt idx="7">
                  <c:v>1.18</c:v>
                </c:pt>
                <c:pt idx="8">
                  <c:v>0.32595153610601862</c:v>
                </c:pt>
                <c:pt idx="9">
                  <c:v>0.40132389771253141</c:v>
                </c:pt>
                <c:pt idx="10">
                  <c:v>0.33203742333198677</c:v>
                </c:pt>
                <c:pt idx="11">
                  <c:v>0.32666274279979912</c:v>
                </c:pt>
                <c:pt idx="16">
                  <c:v>0.16289648310766311</c:v>
                </c:pt>
                <c:pt idx="17">
                  <c:v>0.20461673558212232</c:v>
                </c:pt>
                <c:pt idx="18">
                  <c:v>0.21582766733944789</c:v>
                </c:pt>
                <c:pt idx="19">
                  <c:v>0.15855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07-4D2A-B2E2-2F391C384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427247"/>
        <c:axId val="360259839"/>
      </c:barChart>
      <c:catAx>
        <c:axId val="3644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02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0259839"/>
        <c:crosses val="autoZero"/>
        <c:auto val="1"/>
        <c:lblAlgn val="ctr"/>
        <c:lblOffset val="100"/>
        <c:noMultiLvlLbl val="0"/>
      </c:catAx>
      <c:valAx>
        <c:axId val="360259839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0" i="0" baseline="0" dirty="0">
                    <a:effectLst/>
                  </a:rPr>
                  <a:t>Avg. Latency (</a:t>
                </a:r>
                <a:r>
                  <a:rPr lang="en-US" altLang="ko-KR" sz="1800" b="0" i="0" baseline="0" dirty="0" err="1">
                    <a:effectLst/>
                  </a:rPr>
                  <a:t>ms</a:t>
                </a:r>
                <a:r>
                  <a:rPr lang="en-US" altLang="ko-KR" sz="1800" b="0" i="0" baseline="0" dirty="0">
                    <a:effectLst/>
                  </a:rPr>
                  <a:t>)</a:t>
                </a:r>
                <a:endParaRPr lang="ko-KR" altLang="ko-K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5.015583989501313E-3"/>
              <c:y val="0.324881160688247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44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85671751968504"/>
          <c:y val="2.697448235637212E-2"/>
          <c:w val="0.29682398293963252"/>
          <c:h val="4.5247739865850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77436023622047"/>
          <c:y val="3.6962962962962968E-2"/>
          <c:w val="0.88972088254593173"/>
          <c:h val="0.642882181393992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New_ycsb!$C$193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New_ycsb!$A$194:$B$213</c:f>
              <c:multiLvlStrCache>
                <c:ptCount val="20"/>
                <c:lvl>
                  <c:pt idx="0">
                    <c:v>RAID4</c:v>
                  </c:pt>
                  <c:pt idx="1">
                    <c:v>RAID5</c:v>
                  </c:pt>
                  <c:pt idx="2">
                    <c:v>Log-RAID4</c:v>
                  </c:pt>
                  <c:pt idx="3">
                    <c:v>SWAN4</c:v>
                  </c:pt>
                  <c:pt idx="4">
                    <c:v>RAID4</c:v>
                  </c:pt>
                  <c:pt idx="5">
                    <c:v>RAID5</c:v>
                  </c:pt>
                  <c:pt idx="6">
                    <c:v>Log-RAID4</c:v>
                  </c:pt>
                  <c:pt idx="7">
                    <c:v>SWAN4</c:v>
                  </c:pt>
                  <c:pt idx="8">
                    <c:v>RAID4</c:v>
                  </c:pt>
                  <c:pt idx="9">
                    <c:v>RAID5</c:v>
                  </c:pt>
                  <c:pt idx="10">
                    <c:v>Log-RAID4</c:v>
                  </c:pt>
                  <c:pt idx="11">
                    <c:v>SWAN4</c:v>
                  </c:pt>
                  <c:pt idx="12">
                    <c:v>RAID4</c:v>
                  </c:pt>
                  <c:pt idx="13">
                    <c:v>RAID5</c:v>
                  </c:pt>
                  <c:pt idx="14">
                    <c:v>Log-RAID4</c:v>
                  </c:pt>
                  <c:pt idx="15">
                    <c:v>SWAN4</c:v>
                  </c:pt>
                  <c:pt idx="16">
                    <c:v>RAID4</c:v>
                  </c:pt>
                  <c:pt idx="17">
                    <c:v>RAID5</c:v>
                  </c:pt>
                  <c:pt idx="18">
                    <c:v>Log-RAID4</c:v>
                  </c:pt>
                  <c:pt idx="19">
                    <c:v>SWAN4</c:v>
                  </c:pt>
                </c:lvl>
                <c:lvl>
                  <c:pt idx="0">
                    <c:v>YCSB-Load</c:v>
                  </c:pt>
                  <c:pt idx="4">
                    <c:v>YCSB-A</c:v>
                  </c:pt>
                  <c:pt idx="8">
                    <c:v>YCSB-B</c:v>
                  </c:pt>
                  <c:pt idx="12">
                    <c:v>YCSB-C</c:v>
                  </c:pt>
                  <c:pt idx="16">
                    <c:v>YCSB-D</c:v>
                  </c:pt>
                </c:lvl>
              </c:multiLvlStrCache>
            </c:multiLvlStrRef>
          </c:cat>
          <c:val>
            <c:numRef>
              <c:f>New_ycsb!$C$194:$C$213</c:f>
              <c:numCache>
                <c:formatCode>General</c:formatCode>
                <c:ptCount val="20"/>
                <c:pt idx="0">
                  <c:v>0.223</c:v>
                </c:pt>
                <c:pt idx="1">
                  <c:v>0.20899999999999999</c:v>
                </c:pt>
                <c:pt idx="2">
                  <c:v>5.008E-2</c:v>
                </c:pt>
                <c:pt idx="3">
                  <c:v>4.4499999999999998E-2</c:v>
                </c:pt>
                <c:pt idx="4">
                  <c:v>0.400942118833231</c:v>
                </c:pt>
                <c:pt idx="5">
                  <c:v>0.61009344986618097</c:v>
                </c:pt>
                <c:pt idx="6">
                  <c:v>0.47082912472689498</c:v>
                </c:pt>
                <c:pt idx="7">
                  <c:v>0.434</c:v>
                </c:pt>
                <c:pt idx="8">
                  <c:v>0.60687821830486399</c:v>
                </c:pt>
                <c:pt idx="9">
                  <c:v>0.76045473721516399</c:v>
                </c:pt>
                <c:pt idx="10">
                  <c:v>0.62917459036798895</c:v>
                </c:pt>
                <c:pt idx="11">
                  <c:v>0.60215888230896397</c:v>
                </c:pt>
                <c:pt idx="12">
                  <c:v>0.98009606361389201</c:v>
                </c:pt>
                <c:pt idx="13">
                  <c:v>1.1198393323421501</c:v>
                </c:pt>
                <c:pt idx="14">
                  <c:v>1.13093448591232</c:v>
                </c:pt>
                <c:pt idx="15">
                  <c:v>0.96699999999999997</c:v>
                </c:pt>
                <c:pt idx="16">
                  <c:v>0.26335351739594498</c:v>
                </c:pt>
                <c:pt idx="17">
                  <c:v>0.36271257849480698</c:v>
                </c:pt>
                <c:pt idx="18">
                  <c:v>0.37354794041032502</c:v>
                </c:pt>
                <c:pt idx="19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C-475F-8F6D-54D0BF7B3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494244095"/>
        <c:axId val="498747247"/>
      </c:barChart>
      <c:catAx>
        <c:axId val="49424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4860000" spcFirstLastPara="1" vertOverflow="ellipsis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ko-KR"/>
          </a:p>
        </c:txPr>
        <c:crossAx val="498747247"/>
        <c:crosses val="autoZero"/>
        <c:auto val="1"/>
        <c:lblAlgn val="ctr"/>
        <c:lblOffset val="100"/>
        <c:noMultiLvlLbl val="0"/>
      </c:catAx>
      <c:valAx>
        <c:axId val="49874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3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/>
                  <a:t>Avg. read</a:t>
                </a:r>
                <a:r>
                  <a:rPr lang="ko-KR"/>
                  <a:t> </a:t>
                </a:r>
                <a:r>
                  <a:rPr lang="en-US"/>
                  <a:t>latency (msec)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1.0416666666666667E-3"/>
              <c:y val="0.1057697579469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300" b="0" i="0" u="none" strike="noStrike" kern="1200" baseline="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ko-KR"/>
          </a:p>
        </c:txPr>
        <c:crossAx val="494244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6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1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0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9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5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8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4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5146-049B-49BA-8E98-C7848650EB08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0451-CB66-494E-95E1-DE4F3357B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7960F6-5190-44D5-8C3F-8596BED17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663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EA1E944A-64A4-40A1-848A-1D100A30190B}"/>
              </a:ext>
            </a:extLst>
          </p:cNvPr>
          <p:cNvGrpSpPr/>
          <p:nvPr/>
        </p:nvGrpSpPr>
        <p:grpSpPr>
          <a:xfrm>
            <a:off x="6606296" y="129745"/>
            <a:ext cx="1921950" cy="400094"/>
            <a:chOff x="9300162" y="133733"/>
            <a:chExt cx="1921921" cy="4001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9C0C6C-FEF2-44F9-B9C6-744E7084CA83}"/>
                </a:ext>
              </a:extLst>
            </p:cNvPr>
            <p:cNvSpPr/>
            <p:nvPr/>
          </p:nvSpPr>
          <p:spPr>
            <a:xfrm>
              <a:off x="9300162" y="269354"/>
              <a:ext cx="130875" cy="12886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195903-8D3D-4F10-84CE-023C84B54C36}"/>
                </a:ext>
              </a:extLst>
            </p:cNvPr>
            <p:cNvSpPr/>
            <p:nvPr/>
          </p:nvSpPr>
          <p:spPr>
            <a:xfrm>
              <a:off x="10329495" y="269925"/>
              <a:ext cx="147319" cy="151309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39CCA270-DBDF-49EA-88E1-DE9AA8B2D3E5}"/>
                </a:ext>
              </a:extLst>
            </p:cNvPr>
            <p:cNvSpPr txBox="1"/>
            <p:nvPr/>
          </p:nvSpPr>
          <p:spPr>
            <a:xfrm>
              <a:off x="9419867" y="133733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Insert</a:t>
              </a:r>
              <a:endParaRPr lang="ko-KR" altLang="en-US" sz="2400" dirty="0"/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0E094A81-5D98-4BC6-B8FF-AD891ED1D37E}"/>
                </a:ext>
              </a:extLst>
            </p:cNvPr>
            <p:cNvSpPr txBox="1"/>
            <p:nvPr/>
          </p:nvSpPr>
          <p:spPr>
            <a:xfrm>
              <a:off x="10476814" y="133733"/>
              <a:ext cx="74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Load</a:t>
              </a:r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3AD78C-54C0-4996-B947-5019126E356C}"/>
              </a:ext>
            </a:extLst>
          </p:cNvPr>
          <p:cNvSpPr txBox="1"/>
          <p:nvPr/>
        </p:nvSpPr>
        <p:spPr>
          <a:xfrm>
            <a:off x="1954655" y="505882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0.05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57DFE-2532-469D-BE2D-D24BBB85BBF6}"/>
              </a:ext>
            </a:extLst>
          </p:cNvPr>
          <p:cNvSpPr txBox="1"/>
          <p:nvPr/>
        </p:nvSpPr>
        <p:spPr>
          <a:xfrm>
            <a:off x="2525645" y="505882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0.04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6FFC2-6377-48D3-88F8-4E5722CF2E1B}"/>
              </a:ext>
            </a:extLst>
          </p:cNvPr>
          <p:cNvSpPr txBox="1"/>
          <p:nvPr/>
        </p:nvSpPr>
        <p:spPr>
          <a:xfrm>
            <a:off x="3054373" y="63046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11.5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FEEF9-468E-47C8-B85D-9A0B0B2BFFF4}"/>
              </a:ext>
            </a:extLst>
          </p:cNvPr>
          <p:cNvSpPr txBox="1"/>
          <p:nvPr/>
        </p:nvSpPr>
        <p:spPr>
          <a:xfrm>
            <a:off x="3722837" y="61798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8.2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F3D86-4266-4BAB-99AC-27EB9C97587E}"/>
              </a:ext>
            </a:extLst>
          </p:cNvPr>
          <p:cNvSpPr txBox="1"/>
          <p:nvPr/>
        </p:nvSpPr>
        <p:spPr>
          <a:xfrm>
            <a:off x="4331285" y="618138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3.4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2541B-419D-4555-AFAD-859B5CB7ED82}"/>
              </a:ext>
            </a:extLst>
          </p:cNvPr>
          <p:cNvSpPr txBox="1"/>
          <p:nvPr/>
        </p:nvSpPr>
        <p:spPr>
          <a:xfrm>
            <a:off x="3450730" y="39310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85B85-1B20-43E9-981F-0A68D755C985}"/>
              </a:ext>
            </a:extLst>
          </p:cNvPr>
          <p:cNvSpPr txBox="1"/>
          <p:nvPr/>
        </p:nvSpPr>
        <p:spPr>
          <a:xfrm>
            <a:off x="3966745" y="39310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583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AB01772-2556-4929-8E34-64A4064A5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3397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07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22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youngdon</dc:creator>
  <cp:lastModifiedBy>JungYoungdon</cp:lastModifiedBy>
  <cp:revision>82</cp:revision>
  <dcterms:created xsi:type="dcterms:W3CDTF">2018-09-26T16:27:29Z</dcterms:created>
  <dcterms:modified xsi:type="dcterms:W3CDTF">2019-01-09T06:50:38Z</dcterms:modified>
</cp:coreProperties>
</file>