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\swan\swan_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81799406417087"/>
          <c:y val="8.6591619656565491E-2"/>
          <c:w val="0.81318700673087263"/>
          <c:h val="0.58408079424854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7-4276-B4FE-41FB30CF17A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7-4276-B4FE-41FB30CF17A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97-4276-B4FE-41FB30CF17A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97-4276-B4FE-41FB30CF17A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97-4276-B4FE-41FB30CF17AF}"/>
              </c:ext>
            </c:extLst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97-4276-B4FE-41FB30CF17AF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997-4276-B4FE-41FB30CF17AF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97-4276-B4FE-41FB30CF17AF}"/>
              </c:ext>
            </c:extLst>
          </c:dPt>
          <c:cat>
            <c:multiLvlStrRef>
              <c:f>Sheet1!$A$27:$B$38</c:f>
              <c:multiLvlStrCache>
                <c:ptCount val="12"/>
                <c:lvl>
                  <c:pt idx="0">
                    <c:v>RAID4</c:v>
                  </c:pt>
                  <c:pt idx="1">
                    <c:v>Log-RAID4</c:v>
                  </c:pt>
                  <c:pt idx="2">
                    <c:v>SWAN4</c:v>
                  </c:pt>
                  <c:pt idx="3">
                    <c:v>RAID4</c:v>
                  </c:pt>
                  <c:pt idx="4">
                    <c:v>Log-RAID4</c:v>
                  </c:pt>
                  <c:pt idx="5">
                    <c:v>SWAN4</c:v>
                  </c:pt>
                  <c:pt idx="6">
                    <c:v>RAID4</c:v>
                  </c:pt>
                  <c:pt idx="7">
                    <c:v>Log-RAID4</c:v>
                  </c:pt>
                  <c:pt idx="8">
                    <c:v>SWAN4</c:v>
                  </c:pt>
                  <c:pt idx="9">
                    <c:v>RAID4</c:v>
                  </c:pt>
                  <c:pt idx="10">
                    <c:v>Log-RAID4</c:v>
                  </c:pt>
                  <c:pt idx="11">
                    <c:v>SWAN4</c:v>
                  </c:pt>
                </c:lvl>
                <c:lvl>
                  <c:pt idx="0">
                    <c:v>YCSB-A</c:v>
                  </c:pt>
                  <c:pt idx="3">
                    <c:v>YCSB-B</c:v>
                  </c:pt>
                  <c:pt idx="6">
                    <c:v>YCSB-C</c:v>
                  </c:pt>
                  <c:pt idx="9">
                    <c:v>YCSB-D</c:v>
                  </c:pt>
                </c:lvl>
              </c:multiLvlStrCache>
            </c:multiLvlStrRef>
          </c:cat>
          <c:val>
            <c:numRef>
              <c:f>Sheet1!$C$27:$C$38</c:f>
              <c:numCache>
                <c:formatCode>General</c:formatCode>
                <c:ptCount val="12"/>
                <c:pt idx="0">
                  <c:v>421.40142090000001</c:v>
                </c:pt>
                <c:pt idx="1">
                  <c:v>3884</c:v>
                </c:pt>
                <c:pt idx="2">
                  <c:v>6498</c:v>
                </c:pt>
                <c:pt idx="3">
                  <c:v>5404.0246370000004</c:v>
                </c:pt>
                <c:pt idx="4">
                  <c:v>11438</c:v>
                </c:pt>
                <c:pt idx="5">
                  <c:v>17312</c:v>
                </c:pt>
                <c:pt idx="6">
                  <c:v>15703.88675</c:v>
                </c:pt>
                <c:pt idx="7">
                  <c:v>18278</c:v>
                </c:pt>
                <c:pt idx="8">
                  <c:v>19227</c:v>
                </c:pt>
                <c:pt idx="9">
                  <c:v>1724.5915130000001</c:v>
                </c:pt>
                <c:pt idx="10">
                  <c:v>10705</c:v>
                </c:pt>
                <c:pt idx="11">
                  <c:v>17112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997-4276-B4FE-41FB30CF1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6221376"/>
        <c:axId val="1536219712"/>
      </c:barChart>
      <c:catAx>
        <c:axId val="15362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96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219712"/>
        <c:crosses val="autoZero"/>
        <c:auto val="1"/>
        <c:lblAlgn val="ctr"/>
        <c:lblOffset val="50"/>
        <c:noMultiLvlLbl val="0"/>
      </c:catAx>
      <c:valAx>
        <c:axId val="153621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/>
                  <a:t>Throughput (ops/sec)</a:t>
                </a:r>
                <a:endParaRPr lang="ko-KR" sz="2200"/>
              </a:p>
            </c:rich>
          </c:tx>
          <c:layout>
            <c:manualLayout>
              <c:xMode val="edge"/>
              <c:yMode val="edge"/>
              <c:x val="2.7864560960243936E-2"/>
              <c:y val="0.130557422700211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622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1819225721785"/>
          <c:y val="6.3431275658874312E-2"/>
          <c:w val="0.86646907808398954"/>
          <c:h val="0.72384149897929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New_ycsb!$C$30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EC-43E1-94A2-EB998C91D0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EC-43E1-94A2-EB998C91D07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EC-43E1-94A2-EB998C91D07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EC-43E1-94A2-EB998C91D07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EC-43E1-94A2-EB998C91D07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2EC-43E1-94A2-EB998C91D072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2EC-43E1-94A2-EB998C91D072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2EC-43E1-94A2-EB998C91D07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2EC-43E1-94A2-EB998C91D07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2EC-43E1-94A2-EB998C91D072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2EC-43E1-94A2-EB998C91D072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2EC-43E1-94A2-EB998C91D072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2EC-43E1-94A2-EB998C91D072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2EC-43E1-94A2-EB998C91D072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2EC-43E1-94A2-EB998C91D072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2EC-43E1-94A2-EB998C91D072}"/>
              </c:ext>
            </c:extLst>
          </c:dPt>
          <c:cat>
            <c:multiLvlStrRef>
              <c:f>New_ycsb!$A$31:$B$46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New_ycsb!$C$31:$C$46</c:f>
              <c:numCache>
                <c:formatCode>General</c:formatCode>
                <c:ptCount val="16"/>
                <c:pt idx="0">
                  <c:v>4889.66867143318</c:v>
                </c:pt>
                <c:pt idx="1">
                  <c:v>6675.89403383226</c:v>
                </c:pt>
                <c:pt idx="2">
                  <c:v>15011.5029741666</c:v>
                </c:pt>
                <c:pt idx="3">
                  <c:v>14782.6779590528</c:v>
                </c:pt>
                <c:pt idx="4">
                  <c:v>41515.431060081202</c:v>
                </c:pt>
                <c:pt idx="5">
                  <c:v>34264.950003267797</c:v>
                </c:pt>
                <c:pt idx="6">
                  <c:v>40735.240130141297</c:v>
                </c:pt>
                <c:pt idx="7">
                  <c:v>41318.307195208399</c:v>
                </c:pt>
                <c:pt idx="8">
                  <c:v>28297.8275536365</c:v>
                </c:pt>
                <c:pt idx="9">
                  <c:v>24992.575466863698</c:v>
                </c:pt>
                <c:pt idx="10">
                  <c:v>24591.802154118599</c:v>
                </c:pt>
                <c:pt idx="11">
                  <c:v>27945.445702216701</c:v>
                </c:pt>
                <c:pt idx="12">
                  <c:v>76976.655410365594</c:v>
                </c:pt>
                <c:pt idx="13">
                  <c:v>62765.491956603102</c:v>
                </c:pt>
                <c:pt idx="14">
                  <c:v>59860.478392418801</c:v>
                </c:pt>
                <c:pt idx="15">
                  <c:v>65966.845962693798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2EC-43E1-94A2-EB998C91D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4004240"/>
        <c:axId val="774004656"/>
      </c:barChart>
      <c:catAx>
        <c:axId val="77400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004656"/>
        <c:crosses val="autoZero"/>
        <c:auto val="1"/>
        <c:lblAlgn val="ctr"/>
        <c:lblOffset val="100"/>
        <c:noMultiLvlLbl val="0"/>
      </c:catAx>
      <c:valAx>
        <c:axId val="7740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/>
                  <a:t>Throughput</a:t>
                </a:r>
                <a:r>
                  <a:rPr lang="en-US" altLang="ko-KR" sz="2400" baseline="0"/>
                  <a:t> (ops/sec)</a:t>
                </a:r>
                <a:endParaRPr lang="ko-KR" altLang="en-US" sz="2400"/>
              </a:p>
            </c:rich>
          </c:tx>
          <c:layout>
            <c:manualLayout>
              <c:xMode val="edge"/>
              <c:yMode val="edge"/>
              <c:x val="1.4180192786986614E-2"/>
              <c:y val="0.26008974805446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00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New_ycsb!$C$30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42-4805-9543-CA0D2D90CE8D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042-4805-9543-CA0D2D90CE8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42-4805-9543-CA0D2D90CE8D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042-4805-9543-CA0D2D90CE8D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042-4805-9543-CA0D2D90CE8D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42-4805-9543-CA0D2D90CE8D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42-4805-9543-CA0D2D90CE8D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042-4805-9543-CA0D2D90CE8D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42-4805-9543-CA0D2D90CE8D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042-4805-9543-CA0D2D90CE8D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042-4805-9543-CA0D2D90CE8D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042-4805-9543-CA0D2D90CE8D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042-4805-9543-CA0D2D90CE8D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42-4805-9543-CA0D2D90CE8D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042-4805-9543-CA0D2D90CE8D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7042-4805-9543-CA0D2D90CE8D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42-4805-9543-CA0D2D90CE8D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042-4805-9543-CA0D2D90CE8D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042-4805-9543-CA0D2D90CE8D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7042-4805-9543-CA0D2D90CE8D}"/>
              </c:ext>
            </c:extLst>
          </c:dPt>
          <c:cat>
            <c:multiLvlStrRef>
              <c:f>New_ycsb!$A$31:$B$50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  <c:pt idx="16">
                    <c:v>YCSB-Load</c:v>
                  </c:pt>
                </c:lvl>
              </c:multiLvlStrCache>
            </c:multiLvlStrRef>
          </c:cat>
          <c:val>
            <c:numRef>
              <c:f>New_ycsb!$C$31:$C$50</c:f>
              <c:numCache>
                <c:formatCode>General</c:formatCode>
                <c:ptCount val="20"/>
                <c:pt idx="0">
                  <c:v>4889.66867143318</c:v>
                </c:pt>
                <c:pt idx="1">
                  <c:v>6675.89403383226</c:v>
                </c:pt>
                <c:pt idx="2">
                  <c:v>15011.5029741666</c:v>
                </c:pt>
                <c:pt idx="3">
                  <c:v>14782.6779590528</c:v>
                </c:pt>
                <c:pt idx="4">
                  <c:v>41515.431060081202</c:v>
                </c:pt>
                <c:pt idx="5">
                  <c:v>34264.950003267797</c:v>
                </c:pt>
                <c:pt idx="6">
                  <c:v>40735.240130141297</c:v>
                </c:pt>
                <c:pt idx="7">
                  <c:v>41318.307195208399</c:v>
                </c:pt>
                <c:pt idx="8">
                  <c:v>28297.8275536365</c:v>
                </c:pt>
                <c:pt idx="9">
                  <c:v>24992.575466863698</c:v>
                </c:pt>
                <c:pt idx="10">
                  <c:v>24591.802154118599</c:v>
                </c:pt>
                <c:pt idx="11">
                  <c:v>27945.445702216701</c:v>
                </c:pt>
                <c:pt idx="12">
                  <c:v>76976.655410365594</c:v>
                </c:pt>
                <c:pt idx="13">
                  <c:v>62765.491956603102</c:v>
                </c:pt>
                <c:pt idx="14">
                  <c:v>59860.478392418801</c:v>
                </c:pt>
                <c:pt idx="15">
                  <c:v>65966.845962693798</c:v>
                </c:pt>
                <c:pt idx="16">
                  <c:v>4444</c:v>
                </c:pt>
                <c:pt idx="17">
                  <c:v>4732</c:v>
                </c:pt>
                <c:pt idx="18">
                  <c:v>20742</c:v>
                </c:pt>
                <c:pt idx="19">
                  <c:v>22400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2-4805-9543-CA0D2D90C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955071"/>
        <c:axId val="398543791"/>
      </c:barChart>
      <c:catAx>
        <c:axId val="22295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414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8543791"/>
        <c:crosses val="autoZero"/>
        <c:auto val="1"/>
        <c:lblAlgn val="ctr"/>
        <c:lblOffset val="100"/>
        <c:noMultiLvlLbl val="0"/>
      </c:catAx>
      <c:valAx>
        <c:axId val="39854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Throughput(ops/sec)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6.2500000000000003E-3"/>
              <c:y val="0.27595534697846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95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88041338582676"/>
          <c:y val="2.0370370370370372E-2"/>
          <c:w val="0.85466125328083986"/>
          <c:h val="0.76388888888888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New_ycsb!$C$30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New_ycsb!$A$31:$B$50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New_ycsb!$C$31:$C$50</c:f>
              <c:numCache>
                <c:formatCode>General</c:formatCode>
                <c:ptCount val="20"/>
                <c:pt idx="0">
                  <c:v>4444</c:v>
                </c:pt>
                <c:pt idx="1">
                  <c:v>4732</c:v>
                </c:pt>
                <c:pt idx="2">
                  <c:v>19230</c:v>
                </c:pt>
                <c:pt idx="3">
                  <c:v>22400</c:v>
                </c:pt>
                <c:pt idx="4">
                  <c:v>4889.66867143318</c:v>
                </c:pt>
                <c:pt idx="5">
                  <c:v>6675.89403383226</c:v>
                </c:pt>
                <c:pt idx="6">
                  <c:v>15011.5029741666</c:v>
                </c:pt>
                <c:pt idx="7">
                  <c:v>24567</c:v>
                </c:pt>
                <c:pt idx="8">
                  <c:v>41515.431060081202</c:v>
                </c:pt>
                <c:pt idx="9">
                  <c:v>34264.950003267797</c:v>
                </c:pt>
                <c:pt idx="10">
                  <c:v>40735.240130141297</c:v>
                </c:pt>
                <c:pt idx="11">
                  <c:v>41318.307195208399</c:v>
                </c:pt>
                <c:pt idx="12">
                  <c:v>28297.8275536365</c:v>
                </c:pt>
                <c:pt idx="13">
                  <c:v>24992.575466863698</c:v>
                </c:pt>
                <c:pt idx="14">
                  <c:v>24591.802154118599</c:v>
                </c:pt>
                <c:pt idx="15">
                  <c:v>30219</c:v>
                </c:pt>
                <c:pt idx="16">
                  <c:v>72237</c:v>
                </c:pt>
                <c:pt idx="17">
                  <c:v>62765.491956603102</c:v>
                </c:pt>
                <c:pt idx="18">
                  <c:v>59860.478392418801</c:v>
                </c:pt>
                <c:pt idx="19">
                  <c:v>75101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C-4447-8752-1FBB774F4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955071"/>
        <c:axId val="398543791"/>
      </c:barChart>
      <c:catAx>
        <c:axId val="22295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02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8543791"/>
        <c:crosses val="autoZero"/>
        <c:auto val="1"/>
        <c:lblAlgn val="ctr"/>
        <c:lblOffset val="100"/>
        <c:noMultiLvlLbl val="0"/>
      </c:catAx>
      <c:valAx>
        <c:axId val="39854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 b="0" i="0" baseline="0" dirty="0">
                    <a:solidFill>
                      <a:schemeClr val="tx1"/>
                    </a:solidFill>
                    <a:effectLst/>
                  </a:rPr>
                  <a:t>Throughput(ops/sec)</a:t>
                </a:r>
                <a:endParaRPr lang="ko-KR" altLang="ko-KR" sz="24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079880249343832E-2"/>
              <c:y val="0.18803703703703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95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12327755905512"/>
          <c:y val="2.6499999999999999E-2"/>
          <c:w val="0.87441838910761149"/>
          <c:h val="0.76239165937591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New_ycsb!$C$30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New_ycsb!$A$31:$B$50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New_ycsb!$C$31:$C$50</c:f>
              <c:numCache>
                <c:formatCode>General</c:formatCode>
                <c:ptCount val="20"/>
                <c:pt idx="0">
                  <c:v>4444</c:v>
                </c:pt>
                <c:pt idx="1">
                  <c:v>4732</c:v>
                </c:pt>
                <c:pt idx="2">
                  <c:v>19230</c:v>
                </c:pt>
                <c:pt idx="3">
                  <c:v>22400</c:v>
                </c:pt>
                <c:pt idx="4">
                  <c:v>4889.66867143318</c:v>
                </c:pt>
                <c:pt idx="5">
                  <c:v>6675.89403383226</c:v>
                </c:pt>
                <c:pt idx="6">
                  <c:v>15011.5029741666</c:v>
                </c:pt>
                <c:pt idx="7">
                  <c:v>24567</c:v>
                </c:pt>
                <c:pt idx="8">
                  <c:v>41515.431060081202</c:v>
                </c:pt>
                <c:pt idx="9">
                  <c:v>34264.950003267797</c:v>
                </c:pt>
                <c:pt idx="10">
                  <c:v>40735.240130141297</c:v>
                </c:pt>
                <c:pt idx="11">
                  <c:v>41318.307195208399</c:v>
                </c:pt>
                <c:pt idx="12">
                  <c:v>28297.8275536365</c:v>
                </c:pt>
                <c:pt idx="13">
                  <c:v>24992.575466863698</c:v>
                </c:pt>
                <c:pt idx="14">
                  <c:v>24591.802154118599</c:v>
                </c:pt>
                <c:pt idx="15">
                  <c:v>30219</c:v>
                </c:pt>
                <c:pt idx="16">
                  <c:v>72237</c:v>
                </c:pt>
                <c:pt idx="17">
                  <c:v>62765.491956603102</c:v>
                </c:pt>
                <c:pt idx="18">
                  <c:v>59860.478392418801</c:v>
                </c:pt>
                <c:pt idx="19">
                  <c:v>73201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4-4CD8-8A67-2CD7EC8BA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955071"/>
        <c:axId val="398543791"/>
      </c:barChart>
      <c:catAx>
        <c:axId val="22295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2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8543791"/>
        <c:crosses val="autoZero"/>
        <c:auto val="1"/>
        <c:lblAlgn val="ctr"/>
        <c:lblOffset val="100"/>
        <c:noMultiLvlLbl val="0"/>
      </c:catAx>
      <c:valAx>
        <c:axId val="39854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solidFill>
                      <a:schemeClr val="tx1"/>
                    </a:solidFill>
                    <a:effectLst/>
                  </a:rPr>
                  <a:t>Throughput(ops/sec)</a:t>
                </a:r>
                <a:endParaRPr lang="ko-KR" altLang="ko-KR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1.4583333333333334E-2"/>
              <c:y val="0.245269903762029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95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462048430286"/>
          <c:y val="8.3308082405708597E-2"/>
          <c:w val="0.85909546088381405"/>
          <c:h val="0.61676829979585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New_ycsb!$C$149</c:f>
              <c:strCache>
                <c:ptCount val="1"/>
                <c:pt idx="0">
                  <c:v>Throughput(ops/sec)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New_ycsb!$A$150:$B$165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New_ycsb!$C$150:$C$165</c:f>
              <c:numCache>
                <c:formatCode>General</c:formatCode>
                <c:ptCount val="16"/>
                <c:pt idx="0">
                  <c:v>4889.66867143318</c:v>
                </c:pt>
                <c:pt idx="1">
                  <c:v>6675.89403383226</c:v>
                </c:pt>
                <c:pt idx="2">
                  <c:v>15011.5029741666</c:v>
                </c:pt>
                <c:pt idx="3">
                  <c:v>24567</c:v>
                </c:pt>
                <c:pt idx="4">
                  <c:v>41515.431060081202</c:v>
                </c:pt>
                <c:pt idx="5">
                  <c:v>34264.950003267797</c:v>
                </c:pt>
                <c:pt idx="6">
                  <c:v>40735.240130141297</c:v>
                </c:pt>
                <c:pt idx="7">
                  <c:v>41318.307195208399</c:v>
                </c:pt>
                <c:pt idx="8">
                  <c:v>28297.8275536365</c:v>
                </c:pt>
                <c:pt idx="9">
                  <c:v>24992.575466863698</c:v>
                </c:pt>
                <c:pt idx="10">
                  <c:v>24591.802154118599</c:v>
                </c:pt>
                <c:pt idx="11">
                  <c:v>30219</c:v>
                </c:pt>
                <c:pt idx="12">
                  <c:v>72237</c:v>
                </c:pt>
                <c:pt idx="13">
                  <c:v>62765.491956603102</c:v>
                </c:pt>
                <c:pt idx="14">
                  <c:v>59860.478392418801</c:v>
                </c:pt>
                <c:pt idx="15">
                  <c:v>73201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10-44BD-AA92-A1D7962F4B04}"/>
            </c:ext>
          </c:extLst>
        </c:ser>
        <c:ser>
          <c:idx val="1"/>
          <c:order val="1"/>
          <c:tx>
            <c:strRef>
              <c:f>New_ycsb!$D$149</c:f>
              <c:strCache>
                <c:ptCount val="1"/>
                <c:pt idx="0">
                  <c:v>YCSB-Load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New_ycsb!$A$150:$B$165</c:f>
              <c:multiLvlStrCache>
                <c:ptCount val="16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</c:lvl>
                <c:lvl>
                  <c:pt idx="0">
                    <c:v>YCSB-A</c:v>
                  </c:pt>
                  <c:pt idx="4">
                    <c:v>YCSB-B</c:v>
                  </c:pt>
                  <c:pt idx="8">
                    <c:v>YCSB-C</c:v>
                  </c:pt>
                  <c:pt idx="12">
                    <c:v>YCSB-D</c:v>
                  </c:pt>
                </c:lvl>
              </c:multiLvlStrCache>
            </c:multiLvlStrRef>
          </c:cat>
          <c:val>
            <c:numRef>
              <c:f>New_ycsb!$D$150:$D$165</c:f>
              <c:numCache>
                <c:formatCode>General</c:formatCode>
                <c:ptCount val="16"/>
                <c:pt idx="0">
                  <c:v>4444</c:v>
                </c:pt>
                <c:pt idx="1">
                  <c:v>4732</c:v>
                </c:pt>
                <c:pt idx="2">
                  <c:v>19230</c:v>
                </c:pt>
                <c:pt idx="3">
                  <c:v>22400</c:v>
                </c:pt>
                <c:pt idx="4">
                  <c:v>4444</c:v>
                </c:pt>
                <c:pt idx="5">
                  <c:v>4732</c:v>
                </c:pt>
                <c:pt idx="6">
                  <c:v>19230</c:v>
                </c:pt>
                <c:pt idx="7">
                  <c:v>22400</c:v>
                </c:pt>
                <c:pt idx="8">
                  <c:v>4444</c:v>
                </c:pt>
                <c:pt idx="9">
                  <c:v>4732</c:v>
                </c:pt>
                <c:pt idx="10">
                  <c:v>19230</c:v>
                </c:pt>
                <c:pt idx="11">
                  <c:v>22400</c:v>
                </c:pt>
                <c:pt idx="12">
                  <c:v>4444</c:v>
                </c:pt>
                <c:pt idx="13">
                  <c:v>4732</c:v>
                </c:pt>
                <c:pt idx="14">
                  <c:v>19230</c:v>
                </c:pt>
                <c:pt idx="15">
                  <c:v>22400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10-44BD-AA92-A1D7962F4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045471"/>
        <c:axId val="115865855"/>
      </c:barChart>
      <c:catAx>
        <c:axId val="10604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320000" spcFirstLastPara="1" vertOverflow="ellipsis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Hevetica"/>
                <a:ea typeface="+mn-ea"/>
                <a:cs typeface="+mn-cs"/>
              </a:defRPr>
            </a:pPr>
            <a:endParaRPr lang="ko-KR"/>
          </a:p>
        </c:txPr>
        <c:crossAx val="115865855"/>
        <c:crosses val="autoZero"/>
        <c:auto val="1"/>
        <c:lblAlgn val="ctr"/>
        <c:lblOffset val="100"/>
        <c:noMultiLvlLbl val="0"/>
      </c:catAx>
      <c:valAx>
        <c:axId val="115865855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300" b="0" i="0" u="none" strike="noStrike" kern="1200" baseline="0">
                    <a:solidFill>
                      <a:schemeClr val="tx1"/>
                    </a:solidFill>
                    <a:latin typeface="Hevetica"/>
                    <a:ea typeface="+mn-ea"/>
                    <a:cs typeface="+mn-cs"/>
                  </a:defRPr>
                </a:pPr>
                <a:r>
                  <a:rPr lang="en-US" dirty="0"/>
                  <a:t>Throughput (ops/sec)</a:t>
                </a:r>
                <a:endParaRPr lang="ko-KR" dirty="0"/>
              </a:p>
            </c:rich>
          </c:tx>
          <c:layout>
            <c:manualLayout>
              <c:xMode val="edge"/>
              <c:yMode val="edge"/>
              <c:x val="4.6099905355963368E-3"/>
              <c:y val="0.24298396033829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300" b="0" i="0" u="none" strike="noStrike" kern="1200" baseline="0">
                  <a:solidFill>
                    <a:schemeClr val="tx1"/>
                  </a:solidFill>
                  <a:latin typeface="Hevetica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Hevetica"/>
                <a:ea typeface="+mn-ea"/>
                <a:cs typeface="+mn-cs"/>
              </a:defRPr>
            </a:pPr>
            <a:endParaRPr lang="ko-KR"/>
          </a:p>
        </c:txPr>
        <c:crossAx val="106045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300">
          <a:solidFill>
            <a:schemeClr val="tx1"/>
          </a:solidFill>
          <a:latin typeface="Hevetica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4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A193-F813-4F05-9F6C-4E275A7B8E36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2BB4-9CC8-4161-BDC5-008CD9B05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892175"/>
              </p:ext>
            </p:extLst>
          </p:nvPr>
        </p:nvGraphicFramePr>
        <p:xfrm>
          <a:off x="98323" y="0"/>
          <a:ext cx="12093677" cy="67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194560" y="4517136"/>
            <a:ext cx="0" cy="20909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84192" y="4517136"/>
            <a:ext cx="0" cy="20909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021312" y="4517136"/>
            <a:ext cx="0" cy="20909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39056" y="4529328"/>
            <a:ext cx="0" cy="21659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045839" y="4517136"/>
            <a:ext cx="0" cy="20909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00703" y="4529328"/>
            <a:ext cx="0" cy="21659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504904" y="4517136"/>
            <a:ext cx="0" cy="20909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559768" y="4529328"/>
            <a:ext cx="0" cy="21659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1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673192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150622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3766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7672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409430" y="539750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044680" y="5387340"/>
            <a:ext cx="0" cy="13868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506220" y="5397500"/>
            <a:ext cx="10543540" cy="133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63CD205-00E6-405F-BA50-91C83B81E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422485"/>
              </p:ext>
            </p:extLst>
          </p:nvPr>
        </p:nvGraphicFramePr>
        <p:xfrm>
          <a:off x="1" y="111760"/>
          <a:ext cx="12192000" cy="674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4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63CD205-00E6-405F-BA50-91C83B81E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18300"/>
              </p:ext>
            </p:extLst>
          </p:nvPr>
        </p:nvGraphicFramePr>
        <p:xfrm>
          <a:off x="-9144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04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63CD205-00E6-405F-BA50-91C83B81E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70763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21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BA314F8-A619-4823-89F5-1AB573005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120263"/>
              </p:ext>
            </p:extLst>
          </p:nvPr>
        </p:nvGraphicFramePr>
        <p:xfrm>
          <a:off x="0" y="1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2D9DCDD-6B1E-4BAC-B835-7D4E38AF89EE}"/>
              </a:ext>
            </a:extLst>
          </p:cNvPr>
          <p:cNvSpPr/>
          <p:nvPr/>
        </p:nvSpPr>
        <p:spPr>
          <a:xfrm>
            <a:off x="10193257" y="139697"/>
            <a:ext cx="163954" cy="1668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D826-F2E1-4D8C-A03F-83A5D7814E90}"/>
              </a:ext>
            </a:extLst>
          </p:cNvPr>
          <p:cNvSpPr txBox="1"/>
          <p:nvPr/>
        </p:nvSpPr>
        <p:spPr>
          <a:xfrm>
            <a:off x="10357764" y="10758"/>
            <a:ext cx="7248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Helvetica" panose="020B0604020202020204" pitchFamily="34" charset="0"/>
                <a:cs typeface="Helvetica" panose="020B0604020202020204" pitchFamily="34" charset="0"/>
              </a:rPr>
              <a:t>Run</a:t>
            </a:r>
            <a:endParaRPr lang="ko-KR" altLang="en-US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AC947-14CA-4D4B-ADA8-BA5C9C61ABE6}"/>
              </a:ext>
            </a:extLst>
          </p:cNvPr>
          <p:cNvSpPr/>
          <p:nvPr/>
        </p:nvSpPr>
        <p:spPr>
          <a:xfrm>
            <a:off x="11189354" y="139697"/>
            <a:ext cx="163954" cy="1668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BF6EF-2D6D-4B26-AB97-336146B33C0D}"/>
              </a:ext>
            </a:extLst>
          </p:cNvPr>
          <p:cNvSpPr txBox="1"/>
          <p:nvPr/>
        </p:nvSpPr>
        <p:spPr>
          <a:xfrm>
            <a:off x="11353309" y="0"/>
            <a:ext cx="8386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Helvetica" panose="020B0604020202020204" pitchFamily="34" charset="0"/>
                <a:cs typeface="Helvetica" panose="020B0604020202020204" pitchFamily="34" charset="0"/>
              </a:rPr>
              <a:t>Load</a:t>
            </a:r>
            <a:endParaRPr lang="ko-KR" altLang="en-US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Hevetica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youngdon</dc:creator>
  <cp:lastModifiedBy>JungYoungdon</cp:lastModifiedBy>
  <cp:revision>24</cp:revision>
  <dcterms:created xsi:type="dcterms:W3CDTF">2018-09-26T16:17:59Z</dcterms:created>
  <dcterms:modified xsi:type="dcterms:W3CDTF">2019-01-09T06:50:40Z</dcterms:modified>
</cp:coreProperties>
</file>