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5DCB-84EB-4A27-B824-CED3B482F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6A68B5-CD3E-4700-B9CF-5AA59D035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4875B-9597-4E51-B311-AF3AA175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D3FA-26B1-407E-B0FB-47B85D6D17D6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E6EE5-AA57-41E9-81BA-D1ED49C2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97D542-8172-464F-B73F-8B982FA5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5BFD-717A-4C88-8E5F-44C4BB306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21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C921D-93D5-47CF-B5CF-4B549A3A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FD7965-FC3B-445A-A33C-168561BFE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077D7-A962-4471-BB70-DA7BE94A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D3FA-26B1-407E-B0FB-47B85D6D17D6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C70DF-7508-406A-82FD-99A58BED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DFA9A-E77D-4896-A7E1-E5DDC536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5BFD-717A-4C88-8E5F-44C4BB306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12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528D57-E7EB-496E-8158-3224CBCF3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E0AA09-32D7-459B-A115-6881AE32E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82453B-C0D7-494F-8F1A-0353D846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D3FA-26B1-407E-B0FB-47B85D6D17D6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9CB02-A2A4-476C-BB73-674F934C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4C32D-3BA7-4BCC-AF74-EC409815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5BFD-717A-4C88-8E5F-44C4BB306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30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F6DBE-9FF6-4917-A55B-44C0146E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6CD89-D429-4BD3-A3A9-73D3F6D5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F4F4B-850D-43DF-814B-B239739B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D3FA-26B1-407E-B0FB-47B85D6D17D6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578AE-C414-44D2-AF43-68FD4E1F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128E18-068E-4BDA-8D9E-A239022A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5BFD-717A-4C88-8E5F-44C4BB306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41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2681E-1AE8-47F3-9E53-4A31E7BF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B76C8-88C1-46C5-9A10-9134508F8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76DB1-2A6C-4015-8663-B2A39EE9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D3FA-26B1-407E-B0FB-47B85D6D17D6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818CA5-CD53-420A-BFE5-2EEAD5CA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18DCD-CACE-4293-B441-750231F8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5BFD-717A-4C88-8E5F-44C4BB306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8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AC181-DA21-45A9-8C69-FB2F45B5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4663A-222F-49B8-8CFC-404C96004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CD8B8E-D0C3-4938-A20D-3E587AC52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0FD838-B027-4356-A413-0F497F65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D3FA-26B1-407E-B0FB-47B85D6D17D6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AFFF72-E859-470A-86B2-62049351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175F68-0E70-415C-93E0-CECC1105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5BFD-717A-4C88-8E5F-44C4BB306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2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257E6-088F-4E9C-9066-F89059B2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51ED19-7334-40DA-AE17-8A31DF8A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584FC-46F7-42D8-9E48-22BB0C55D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2D0D69-791C-42DA-B935-E5AA34C16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77796E-6E74-4CDA-87B5-D2E1111A4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4EBC4B-1D60-4A1D-855A-E4EA27D0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D3FA-26B1-407E-B0FB-47B85D6D17D6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01F0BD-3D0D-4F4D-B35F-56AD8ED1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269F8D-2FF2-4B68-A9E5-EE02F557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5BFD-717A-4C88-8E5F-44C4BB306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3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CE8C4-5D6C-4FC7-AA28-59CBB69B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220D24-6B72-4225-8EAA-FFBA4618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D3FA-26B1-407E-B0FB-47B85D6D17D6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F12ED9-7021-4616-A860-3B9B4EB8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4C11CA-7EF5-4751-89C6-1B6237BC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5BFD-717A-4C88-8E5F-44C4BB306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0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84CE22-E273-48EA-9DB5-65165538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D3FA-26B1-407E-B0FB-47B85D6D17D6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7A17BC-1D85-4723-881C-F2DCEFC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01AB05-1B18-49C5-AB71-471D62F7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5BFD-717A-4C88-8E5F-44C4BB306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7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61705-7014-4B67-95DF-F370E668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B8CF1-0A6E-44DF-8D72-C537B9A99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F17812-50A4-471C-976C-7A408AB2A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78309E-625F-4BF0-BB91-E046FCC2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D3FA-26B1-407E-B0FB-47B85D6D17D6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4EF3F-9666-44CE-93E4-83DFC283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CC92C2-736D-41B0-8CD4-9D486E3D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5BFD-717A-4C88-8E5F-44C4BB306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47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F3FD0-7F3A-4621-98ED-1713E0A5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DAE452-A2BE-4A99-875A-D6884E8FB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7595C4-2B1A-4A16-93A3-676DB026D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B4862-EAB5-473B-A60D-2B58B2C4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D3FA-26B1-407E-B0FB-47B85D6D17D6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9AE620-262F-4C0F-9C0E-E08BD880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E79E03-CF97-4060-BC13-3BAA5E10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5BFD-717A-4C88-8E5F-44C4BB306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27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0D959F-933D-4D6D-9940-AECED278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AC0CCC-0725-402E-8347-C7B4E2673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595BE-26DE-4D2F-8BA2-E14756876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9D3FA-26B1-407E-B0FB-47B85D6D17D6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A03DD-B0C4-438C-B713-36162D562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E4D151-A182-4C8A-8DE2-6F5524C77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65BFD-717A-4C88-8E5F-44C4BB306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38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0B01E11-89A4-4B4F-BE9A-137A5189C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914" y="595718"/>
            <a:ext cx="5780172" cy="566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7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로봇 윤곽선">
            <a:extLst>
              <a:ext uri="{FF2B5EF4-FFF2-40B4-BE49-F238E27FC236}">
                <a16:creationId xmlns:a16="http://schemas.microsoft.com/office/drawing/2014/main" id="{83C0656B-6260-43BB-80D9-ACE6DA826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6653" y="3429000"/>
            <a:ext cx="914400" cy="914400"/>
          </a:xfrm>
          <a:prstGeom prst="rect">
            <a:avLst/>
          </a:prstGeom>
        </p:spPr>
      </p:pic>
      <p:pic>
        <p:nvPicPr>
          <p:cNvPr id="6" name="그래픽 5" descr="로봇 윤곽선">
            <a:extLst>
              <a:ext uri="{FF2B5EF4-FFF2-40B4-BE49-F238E27FC236}">
                <a16:creationId xmlns:a16="http://schemas.microsoft.com/office/drawing/2014/main" id="{DE762A86-CE5A-493B-A698-AAB67F9A1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6549" y="3429000"/>
            <a:ext cx="914400" cy="914400"/>
          </a:xfrm>
          <a:prstGeom prst="rect">
            <a:avLst/>
          </a:prstGeom>
        </p:spPr>
      </p:pic>
      <p:pic>
        <p:nvPicPr>
          <p:cNvPr id="7" name="그래픽 6" descr="로봇 윤곽선">
            <a:extLst>
              <a:ext uri="{FF2B5EF4-FFF2-40B4-BE49-F238E27FC236}">
                <a16:creationId xmlns:a16="http://schemas.microsoft.com/office/drawing/2014/main" id="{32723FD7-1A6D-40CE-ACF9-799DE060B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4645" y="1388706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58E539-575A-4575-8FEE-55B0FED800C9}"/>
              </a:ext>
            </a:extLst>
          </p:cNvPr>
          <p:cNvSpPr txBox="1"/>
          <p:nvPr/>
        </p:nvSpPr>
        <p:spPr>
          <a:xfrm>
            <a:off x="3984172" y="281066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 </a:t>
            </a:r>
            <a:r>
              <a:rPr lang="en-US" altLang="ko-KR" dirty="0"/>
              <a:t>1 (0, 0)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BB079-C3D3-4332-B54D-E63E0A75C3A4}"/>
              </a:ext>
            </a:extLst>
          </p:cNvPr>
          <p:cNvSpPr txBox="1"/>
          <p:nvPr/>
        </p:nvSpPr>
        <p:spPr>
          <a:xfrm>
            <a:off x="6551645" y="282045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 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(x, 0)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B8C96-EEDC-4BDE-8BC3-77B23C1F2F8C}"/>
              </a:ext>
            </a:extLst>
          </p:cNvPr>
          <p:cNvSpPr txBox="1"/>
          <p:nvPr/>
        </p:nvSpPr>
        <p:spPr>
          <a:xfrm>
            <a:off x="7778620" y="74237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Target</a:t>
            </a:r>
          </a:p>
          <a:p>
            <a:r>
              <a:rPr lang="en-US" altLang="ko-KR" dirty="0"/>
              <a:t>(x’, y’)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B1DEECB-0ED2-43BB-89E1-8480574416AE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4771053" y="3886200"/>
            <a:ext cx="17354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9611ADC-2DD1-445D-B303-CDC6697C8C2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596063" y="1845906"/>
            <a:ext cx="3098582" cy="17154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EECBAA-D79C-404E-A9F5-98AB958FAE44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7420949" y="2303106"/>
            <a:ext cx="730896" cy="15830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1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래픽 12" descr="로봇 윤곽선">
            <a:extLst>
              <a:ext uri="{FF2B5EF4-FFF2-40B4-BE49-F238E27FC236}">
                <a16:creationId xmlns:a16="http://schemas.microsoft.com/office/drawing/2014/main" id="{FCB32CE1-0F22-44EE-AA9F-B85A5669D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6653" y="3429000"/>
            <a:ext cx="914400" cy="914400"/>
          </a:xfrm>
          <a:prstGeom prst="rect">
            <a:avLst/>
          </a:prstGeom>
        </p:spPr>
      </p:pic>
      <p:pic>
        <p:nvPicPr>
          <p:cNvPr id="14" name="그래픽 13" descr="로봇 윤곽선">
            <a:extLst>
              <a:ext uri="{FF2B5EF4-FFF2-40B4-BE49-F238E27FC236}">
                <a16:creationId xmlns:a16="http://schemas.microsoft.com/office/drawing/2014/main" id="{643E94F5-3666-47D7-9444-2371CC548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6549" y="3429000"/>
            <a:ext cx="914400" cy="914400"/>
          </a:xfrm>
          <a:prstGeom prst="rect">
            <a:avLst/>
          </a:prstGeom>
        </p:spPr>
      </p:pic>
      <p:pic>
        <p:nvPicPr>
          <p:cNvPr id="15" name="그래픽 14" descr="로봇 윤곽선">
            <a:extLst>
              <a:ext uri="{FF2B5EF4-FFF2-40B4-BE49-F238E27FC236}">
                <a16:creationId xmlns:a16="http://schemas.microsoft.com/office/drawing/2014/main" id="{A7E88B81-5F84-44D3-8807-31B791EAB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4645" y="1388706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A8463D2-6AF6-4F90-A4EA-2B9B727849FF}"/>
              </a:ext>
            </a:extLst>
          </p:cNvPr>
          <p:cNvSpPr txBox="1"/>
          <p:nvPr/>
        </p:nvSpPr>
        <p:spPr>
          <a:xfrm>
            <a:off x="3984172" y="281066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 </a:t>
            </a:r>
            <a:r>
              <a:rPr lang="en-US" altLang="ko-KR" dirty="0"/>
              <a:t>1 (0, 0)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49F140-46C6-4899-9B5D-53030D4C73BC}"/>
              </a:ext>
            </a:extLst>
          </p:cNvPr>
          <p:cNvSpPr txBox="1"/>
          <p:nvPr/>
        </p:nvSpPr>
        <p:spPr>
          <a:xfrm>
            <a:off x="6506549" y="281066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 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(x, 0)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8CA48F-F5EB-4E5B-AF52-A02CE72742B8}"/>
              </a:ext>
            </a:extLst>
          </p:cNvPr>
          <p:cNvSpPr txBox="1"/>
          <p:nvPr/>
        </p:nvSpPr>
        <p:spPr>
          <a:xfrm>
            <a:off x="7778620" y="74237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 </a:t>
            </a:r>
            <a:r>
              <a:rPr lang="en-US" altLang="ko-KR" dirty="0"/>
              <a:t>3</a:t>
            </a:r>
          </a:p>
          <a:p>
            <a:r>
              <a:rPr lang="en-US" altLang="ko-KR" dirty="0"/>
              <a:t>(x’, y’)</a:t>
            </a:r>
            <a:endParaRPr lang="ko-KR" altLang="en-US" dirty="0"/>
          </a:p>
        </p:txBody>
      </p:sp>
      <p:pic>
        <p:nvPicPr>
          <p:cNvPr id="22" name="그래픽 21" descr="로봇 윤곽선">
            <a:extLst>
              <a:ext uri="{FF2B5EF4-FFF2-40B4-BE49-F238E27FC236}">
                <a16:creationId xmlns:a16="http://schemas.microsoft.com/office/drawing/2014/main" id="{BBD78440-453E-4063-B1A9-00D9C3159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060" y="974557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279693B-C1B1-4EEC-B28B-15E8D56293DC}"/>
              </a:ext>
            </a:extLst>
          </p:cNvPr>
          <p:cNvSpPr txBox="1"/>
          <p:nvPr/>
        </p:nvSpPr>
        <p:spPr>
          <a:xfrm>
            <a:off x="1161579" y="35621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Target</a:t>
            </a:r>
          </a:p>
          <a:p>
            <a:r>
              <a:rPr lang="en-US" altLang="ko-KR" dirty="0"/>
              <a:t>(x’’, y’’)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8A2BC5C-8989-465D-B485-BF0AF11894C2}"/>
              </a:ext>
            </a:extLst>
          </p:cNvPr>
          <p:cNvCxnSpPr>
            <a:stCxn id="22" idx="3"/>
            <a:endCxn id="15" idx="1"/>
          </p:cNvCxnSpPr>
          <p:nvPr/>
        </p:nvCxnSpPr>
        <p:spPr>
          <a:xfrm>
            <a:off x="1948460" y="1431757"/>
            <a:ext cx="5746185" cy="4141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C0FFA80-48DA-43CD-9AAF-EF9D346EC5C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948460" y="1596189"/>
            <a:ext cx="5015289" cy="1214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993B4B4-1A73-49E2-93A1-D530B38CFEC2}"/>
              </a:ext>
            </a:extLst>
          </p:cNvPr>
          <p:cNvCxnSpPr>
            <a:cxnSpLocks/>
          </p:cNvCxnSpPr>
          <p:nvPr/>
        </p:nvCxnSpPr>
        <p:spPr>
          <a:xfrm>
            <a:off x="1874552" y="1780674"/>
            <a:ext cx="2109620" cy="1676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7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208A6B-D5C4-4106-A8B0-81A7722D8504}"/>
              </a:ext>
            </a:extLst>
          </p:cNvPr>
          <p:cNvSpPr/>
          <p:nvPr/>
        </p:nvSpPr>
        <p:spPr>
          <a:xfrm>
            <a:off x="5432258" y="136357"/>
            <a:ext cx="1327484" cy="70585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시작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38BEC2E-7378-49FC-B9FD-713E1574B40F}"/>
              </a:ext>
            </a:extLst>
          </p:cNvPr>
          <p:cNvSpPr/>
          <p:nvPr/>
        </p:nvSpPr>
        <p:spPr>
          <a:xfrm>
            <a:off x="5432258" y="1163052"/>
            <a:ext cx="1327484" cy="7058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기준 좌표</a:t>
            </a:r>
            <a:endParaRPr lang="en-US" altLang="ko-KR" dirty="0"/>
          </a:p>
          <a:p>
            <a:pPr algn="ctr"/>
            <a:r>
              <a:rPr lang="ko-KR" altLang="en-US" dirty="0"/>
              <a:t>계산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4FD6295-15C3-4809-8F71-5303E35E2DCF}"/>
              </a:ext>
            </a:extLst>
          </p:cNvPr>
          <p:cNvSpPr/>
          <p:nvPr/>
        </p:nvSpPr>
        <p:spPr>
          <a:xfrm>
            <a:off x="5432258" y="2189747"/>
            <a:ext cx="1327484" cy="7058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 좌표</a:t>
            </a:r>
            <a:endParaRPr lang="en-US" altLang="ko-KR" dirty="0"/>
          </a:p>
          <a:p>
            <a:pPr algn="ctr"/>
            <a:r>
              <a:rPr lang="ko-KR" altLang="en-US" dirty="0"/>
              <a:t>계산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B05DCA2-7902-491C-A8E6-0668C2D8C7A7}"/>
              </a:ext>
            </a:extLst>
          </p:cNvPr>
          <p:cNvSpPr/>
          <p:nvPr/>
        </p:nvSpPr>
        <p:spPr>
          <a:xfrm>
            <a:off x="5432258" y="3216442"/>
            <a:ext cx="1327484" cy="7058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명령 수령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546CD07-D7E2-4022-876B-F2D0353EB2E7}"/>
              </a:ext>
            </a:extLst>
          </p:cNvPr>
          <p:cNvSpPr/>
          <p:nvPr/>
        </p:nvSpPr>
        <p:spPr>
          <a:xfrm>
            <a:off x="5432258" y="4243137"/>
            <a:ext cx="1327484" cy="7058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실시간 </a:t>
            </a:r>
            <a:endParaRPr lang="en-US" altLang="ko-KR" dirty="0"/>
          </a:p>
          <a:p>
            <a:pPr algn="ctr"/>
            <a:r>
              <a:rPr lang="ko-KR" altLang="en-US" dirty="0"/>
              <a:t>좌표 계산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8F2ACFA-34D2-4A0A-959B-76A7B1794195}"/>
              </a:ext>
            </a:extLst>
          </p:cNvPr>
          <p:cNvCxnSpPr>
            <a:stCxn id="2" idx="2"/>
            <a:endCxn id="20" idx="0"/>
          </p:cNvCxnSpPr>
          <p:nvPr/>
        </p:nvCxnSpPr>
        <p:spPr>
          <a:xfrm>
            <a:off x="6096000" y="842211"/>
            <a:ext cx="0" cy="32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915358-E57B-4E8E-B793-86F45712402C}"/>
              </a:ext>
            </a:extLst>
          </p:cNvPr>
          <p:cNvCxnSpPr/>
          <p:nvPr/>
        </p:nvCxnSpPr>
        <p:spPr>
          <a:xfrm>
            <a:off x="6096000" y="1868906"/>
            <a:ext cx="0" cy="32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6D171A5-8216-466B-B7F3-3B41EA306133}"/>
              </a:ext>
            </a:extLst>
          </p:cNvPr>
          <p:cNvCxnSpPr/>
          <p:nvPr/>
        </p:nvCxnSpPr>
        <p:spPr>
          <a:xfrm>
            <a:off x="6096000" y="2895601"/>
            <a:ext cx="0" cy="32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E5CA788-66A9-441B-91F3-8B6740CFCD9C}"/>
              </a:ext>
            </a:extLst>
          </p:cNvPr>
          <p:cNvCxnSpPr/>
          <p:nvPr/>
        </p:nvCxnSpPr>
        <p:spPr>
          <a:xfrm>
            <a:off x="6096000" y="3922296"/>
            <a:ext cx="0" cy="32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B057455-0B53-4753-A489-472523D5C5E1}"/>
              </a:ext>
            </a:extLst>
          </p:cNvPr>
          <p:cNvSpPr/>
          <p:nvPr/>
        </p:nvSpPr>
        <p:spPr>
          <a:xfrm>
            <a:off x="5432258" y="5309935"/>
            <a:ext cx="1327484" cy="7058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경로 탐색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4B1F182-5F66-43B2-BC29-A51E8936B402}"/>
              </a:ext>
            </a:extLst>
          </p:cNvPr>
          <p:cNvCxnSpPr/>
          <p:nvPr/>
        </p:nvCxnSpPr>
        <p:spPr>
          <a:xfrm>
            <a:off x="6096000" y="4989094"/>
            <a:ext cx="0" cy="32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2BCD4D83-4DE6-45DB-87D0-0258E103EBCC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6759742" y="3569369"/>
            <a:ext cx="663742" cy="2093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F06205F-3D52-419E-806B-F4C18438AFDB}"/>
              </a:ext>
            </a:extLst>
          </p:cNvPr>
          <p:cNvCxnSpPr>
            <a:endCxn id="24" idx="3"/>
          </p:cNvCxnSpPr>
          <p:nvPr/>
        </p:nvCxnSpPr>
        <p:spPr>
          <a:xfrm flipH="1">
            <a:off x="6759742" y="3569369"/>
            <a:ext cx="663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3EBF170-504E-46B7-99C9-6C90130D0066}"/>
              </a:ext>
            </a:extLst>
          </p:cNvPr>
          <p:cNvCxnSpPr/>
          <p:nvPr/>
        </p:nvCxnSpPr>
        <p:spPr>
          <a:xfrm>
            <a:off x="6248400" y="4074696"/>
            <a:ext cx="0" cy="32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0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ACF54E-B9E5-4C4D-B33F-075456C15777}"/>
              </a:ext>
            </a:extLst>
          </p:cNvPr>
          <p:cNvCxnSpPr/>
          <p:nvPr/>
        </p:nvCxnSpPr>
        <p:spPr>
          <a:xfrm>
            <a:off x="3489158" y="1479884"/>
            <a:ext cx="4644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074A76F-19A4-4534-B51D-E4AFD0342364}"/>
              </a:ext>
            </a:extLst>
          </p:cNvPr>
          <p:cNvCxnSpPr/>
          <p:nvPr/>
        </p:nvCxnSpPr>
        <p:spPr>
          <a:xfrm>
            <a:off x="3489158" y="3797968"/>
            <a:ext cx="4644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0DCCBC-F530-4FAF-811A-0736F8771002}"/>
              </a:ext>
            </a:extLst>
          </p:cNvPr>
          <p:cNvSpPr/>
          <p:nvPr/>
        </p:nvSpPr>
        <p:spPr>
          <a:xfrm>
            <a:off x="5450305" y="1479884"/>
            <a:ext cx="645695" cy="38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IR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CF36ACF-448C-499C-BDC8-7425B97CCCF6}"/>
              </a:ext>
            </a:extLst>
          </p:cNvPr>
          <p:cNvCxnSpPr/>
          <p:nvPr/>
        </p:nvCxnSpPr>
        <p:spPr>
          <a:xfrm flipH="1">
            <a:off x="1179095" y="1864884"/>
            <a:ext cx="4126831" cy="184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B3EFC36-BDD2-4166-9D9E-E24AC2D123D0}"/>
              </a:ext>
            </a:extLst>
          </p:cNvPr>
          <p:cNvCxnSpPr>
            <a:cxnSpLocks/>
          </p:cNvCxnSpPr>
          <p:nvPr/>
        </p:nvCxnSpPr>
        <p:spPr>
          <a:xfrm>
            <a:off x="6240379" y="1864885"/>
            <a:ext cx="3216441" cy="184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195D5BA-D06F-4473-A4A2-FF0DE0266EA6}"/>
              </a:ext>
            </a:extLst>
          </p:cNvPr>
          <p:cNvCxnSpPr>
            <a:cxnSpLocks/>
          </p:cNvCxnSpPr>
          <p:nvPr/>
        </p:nvCxnSpPr>
        <p:spPr>
          <a:xfrm flipH="1">
            <a:off x="3958389" y="1911005"/>
            <a:ext cx="1600201" cy="179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71F41F3-2511-4962-9849-92C3129268EC}"/>
              </a:ext>
            </a:extLst>
          </p:cNvPr>
          <p:cNvCxnSpPr>
            <a:cxnSpLocks/>
          </p:cNvCxnSpPr>
          <p:nvPr/>
        </p:nvCxnSpPr>
        <p:spPr>
          <a:xfrm flipH="1" flipV="1">
            <a:off x="2021305" y="2009274"/>
            <a:ext cx="1937085" cy="1696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7769F9B-0B86-4629-8E57-00C3D685404D}"/>
              </a:ext>
            </a:extLst>
          </p:cNvPr>
          <p:cNvCxnSpPr>
            <a:cxnSpLocks/>
          </p:cNvCxnSpPr>
          <p:nvPr/>
        </p:nvCxnSpPr>
        <p:spPr>
          <a:xfrm>
            <a:off x="5951622" y="1911005"/>
            <a:ext cx="1568115" cy="179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746E453-3D64-4E0F-AAF2-DEA4392CE7B2}"/>
              </a:ext>
            </a:extLst>
          </p:cNvPr>
          <p:cNvCxnSpPr>
            <a:cxnSpLocks/>
          </p:cNvCxnSpPr>
          <p:nvPr/>
        </p:nvCxnSpPr>
        <p:spPr>
          <a:xfrm flipV="1">
            <a:off x="7519737" y="1911005"/>
            <a:ext cx="1937083" cy="179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C3C12A2-BD11-49A8-854E-27EE8B493FD3}"/>
              </a:ext>
            </a:extLst>
          </p:cNvPr>
          <p:cNvSpPr/>
          <p:nvPr/>
        </p:nvSpPr>
        <p:spPr>
          <a:xfrm>
            <a:off x="3489158" y="3970421"/>
            <a:ext cx="1215189" cy="493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motor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111D89F-F929-46F8-8A74-5F5B88877902}"/>
              </a:ext>
            </a:extLst>
          </p:cNvPr>
          <p:cNvSpPr/>
          <p:nvPr/>
        </p:nvSpPr>
        <p:spPr>
          <a:xfrm>
            <a:off x="6918158" y="3970420"/>
            <a:ext cx="1215189" cy="493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477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64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박광렬</dc:creator>
  <cp:lastModifiedBy>박광렬</cp:lastModifiedBy>
  <cp:revision>4</cp:revision>
  <dcterms:created xsi:type="dcterms:W3CDTF">2021-10-06T00:16:13Z</dcterms:created>
  <dcterms:modified xsi:type="dcterms:W3CDTF">2021-10-06T00:43:47Z</dcterms:modified>
</cp:coreProperties>
</file>