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6AEF7-B1E3-43FF-AED6-89DC4BF0601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2E122-74AE-492D-94AF-206130D5B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627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2E122-74AE-492D-94AF-206130D5BE0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732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A41C9-EF99-4826-8C12-B311AEF75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04C4F2-9C06-4485-A54A-B48DDE837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F48B10-6416-44EF-8193-621FB5FB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AE1B-4FEA-419C-AB73-6B713D27D7A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ED03ED-F2EA-4E74-8DAC-33B6D292A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B7544-3AC3-4D5C-A9EC-1961C5D9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AF47-7446-4519-A729-CCECE365C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97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266A1-590A-41B4-911D-1B60F7CD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CAD56E-A3B6-42E8-8D6C-6F4A269BA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ABF3CC-ECC5-4B05-A834-60C1A1645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AE1B-4FEA-419C-AB73-6B713D27D7A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33C575-C381-4BED-B83F-54A8CE530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D63B66-1E9C-4DB5-B2FE-9342E05A1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AF47-7446-4519-A729-CCECE365C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38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60C39D-8A4C-497A-BB86-0420C01DC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D2979A-ECCB-4C44-B78A-33A7828C3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6F3A1-B585-42AC-AF0F-F011EDABE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AE1B-4FEA-419C-AB73-6B713D27D7A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B320D-CC04-41A3-9FD0-5A85E23F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E86A40-3F9E-45A0-B833-B25A34F9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AF47-7446-4519-A729-CCECE365C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14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8785A-24DB-4FFA-8F23-3FD9F2EE8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834F15-EE6D-45EB-8BBA-2227DE08E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C62274-3004-4D74-97AE-B86CD939F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AE1B-4FEA-419C-AB73-6B713D27D7A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4AE949-76F1-45E4-8713-4D96C2B20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6CCF99-AE7D-4F79-992E-7731CEEB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AF47-7446-4519-A729-CCECE365C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80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AF2B1-6A9F-4C47-B8CF-83D9BD09C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188151-7678-4CD6-9B70-8EEF5CA48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5F411-ADEB-4A81-AB19-44710EB9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AE1B-4FEA-419C-AB73-6B713D27D7A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5CE74A-1C2C-4026-B625-8C1E706F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EDD35-9B1A-4DB7-A6C2-C05DE6CF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AF47-7446-4519-A729-CCECE365C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03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7C544-58D7-490B-B718-B4D96CA7A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BC6A7A-6420-425C-A6C9-804E718C7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5216C2-C264-4213-B19D-730B84853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B0F0E7-192A-4F56-BB3F-2722331C8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AE1B-4FEA-419C-AB73-6B713D27D7A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6330C-0504-4F02-84A5-E902FF90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38724E-02E0-4895-B5CF-12787B4B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AF47-7446-4519-A729-CCECE365C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46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3A84E-A84E-4BCE-AB62-D4BB9B867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82DAE9-A4DD-4E1D-A25F-725B8A190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EBC6E5-ABA2-4EC0-836A-230859F42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58B438-C5BB-4AF2-87FB-9204F2151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62D3FA-3D74-4810-BA6F-AA279B0AF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DC0D87-9A92-4231-AB39-FDF529698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AE1B-4FEA-419C-AB73-6B713D27D7A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1B998E-F4D4-4BE8-9815-8F17579F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8D8EFF-2E65-410A-84CD-071CD2D5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AF47-7446-4519-A729-CCECE365C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83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7F036-9E2D-45C0-B055-5239D02A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679462-8557-4BA8-A3D1-9B0D1B44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AE1B-4FEA-419C-AB73-6B713D27D7A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B4B0DF-0632-4FE3-8D7A-E9557893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D3232D-D293-4D90-9293-0C7A7DBD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AF47-7446-4519-A729-CCECE365C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6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D2CE16-AE97-4CEF-BBD6-89A84898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AE1B-4FEA-419C-AB73-6B713D27D7A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D15D17-BC97-4671-9D85-EC7323C9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BEB8B9-6FCC-4984-8F17-41CC7054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AF47-7446-4519-A729-CCECE365C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2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72A6C-6067-4CD2-B084-4AA91E3B3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B3BC89-AED0-4E25-B187-716BE33A3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3038F0-2803-4307-893B-C513F1597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D45E08-E8CE-439B-8615-77B5A561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AE1B-4FEA-419C-AB73-6B713D27D7A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2100EF-C491-4151-A5A1-7484F1E6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5FB24F-E616-4281-8427-C04D4423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AF47-7446-4519-A729-CCECE365C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5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6114F-E3FE-4A30-AA37-57287AF2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4F7015-E9DE-44A4-9A55-B27FC76A3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EE8EDB-6742-4851-9E82-3281BB26A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E4012E-1BC6-4B5F-8B08-3B247D3F0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AE1B-4FEA-419C-AB73-6B713D27D7A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FAF371-7671-4CFA-8B26-0BC3BEC9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953111-7012-4030-B820-47F5B7A4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AF47-7446-4519-A729-CCECE365C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9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650494-1730-480A-8409-E4A57EDD2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CDA355-3C95-47AD-AD37-868352285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104484-45C5-4185-9D62-09504C0F8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1AE1B-4FEA-419C-AB73-6B713D27D7A8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0B6A0A-B61C-4F46-BA26-2DC3BE06A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DC1D56-E2E2-40AD-A8B9-5D2912128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3AF47-7446-4519-A729-CCECE365C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86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2F56E8E-98C7-466E-B4CD-7C03662B4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5238F6-FC52-471C-AA3F-C534FA8CB4D9}"/>
              </a:ext>
            </a:extLst>
          </p:cNvPr>
          <p:cNvSpPr txBox="1"/>
          <p:nvPr/>
        </p:nvSpPr>
        <p:spPr>
          <a:xfrm>
            <a:off x="7968343" y="6488668"/>
            <a:ext cx="422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우측 상단의 </a:t>
            </a:r>
            <a:r>
              <a:rPr lang="en-US" altLang="ko-KR" dirty="0">
                <a:solidFill>
                  <a:schemeClr val="bg1"/>
                </a:solidFill>
              </a:rPr>
              <a:t>Fork</a:t>
            </a:r>
            <a:r>
              <a:rPr lang="ko-KR" altLang="en-US" dirty="0">
                <a:solidFill>
                  <a:schemeClr val="bg1"/>
                </a:solidFill>
              </a:rPr>
              <a:t>를  클릭합니다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7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015AFF20-6192-474A-99C2-C501AD9B8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1765C20-0D37-4F50-8DE3-3D84499B6DF2}"/>
              </a:ext>
            </a:extLst>
          </p:cNvPr>
          <p:cNvSpPr/>
          <p:nvPr/>
        </p:nvSpPr>
        <p:spPr>
          <a:xfrm>
            <a:off x="1772816" y="1866122"/>
            <a:ext cx="839755" cy="2705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9A8D1-812F-4658-AF88-0B412A7D9C4F}"/>
              </a:ext>
            </a:extLst>
          </p:cNvPr>
          <p:cNvSpPr txBox="1"/>
          <p:nvPr/>
        </p:nvSpPr>
        <p:spPr>
          <a:xfrm>
            <a:off x="7968342" y="6211669"/>
            <a:ext cx="4223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좌측의 </a:t>
            </a:r>
            <a:r>
              <a:rPr lang="en-US" altLang="ko-KR" dirty="0">
                <a:solidFill>
                  <a:schemeClr val="bg1"/>
                </a:solidFill>
              </a:rPr>
              <a:t>master</a:t>
            </a:r>
            <a:r>
              <a:rPr lang="ko-KR" altLang="en-US" dirty="0">
                <a:solidFill>
                  <a:schemeClr val="bg1"/>
                </a:solidFill>
              </a:rPr>
              <a:t>를 클릭하고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자신의 이름</a:t>
            </a:r>
            <a:r>
              <a:rPr lang="en-US" altLang="ko-KR" dirty="0">
                <a:solidFill>
                  <a:schemeClr val="bg1"/>
                </a:solidFill>
              </a:rPr>
              <a:t>(branch)</a:t>
            </a:r>
            <a:r>
              <a:rPr lang="ko-KR" altLang="en-US" dirty="0">
                <a:solidFill>
                  <a:schemeClr val="bg1"/>
                </a:solidFill>
              </a:rPr>
              <a:t>을 클릭합니다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30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005FB1D-4D48-43E7-9ED7-E9C14B0C6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B02A28-C2F4-41B7-B4D7-E98261A64FDB}"/>
              </a:ext>
            </a:extLst>
          </p:cNvPr>
          <p:cNvSpPr txBox="1"/>
          <p:nvPr/>
        </p:nvSpPr>
        <p:spPr>
          <a:xfrm>
            <a:off x="7968342" y="6211669"/>
            <a:ext cx="4223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우측의 </a:t>
            </a:r>
            <a:r>
              <a:rPr lang="en-US" altLang="ko-KR" dirty="0">
                <a:solidFill>
                  <a:schemeClr val="bg1"/>
                </a:solidFill>
              </a:rPr>
              <a:t>Code</a:t>
            </a:r>
            <a:r>
              <a:rPr lang="ko-KR" altLang="en-US" dirty="0">
                <a:solidFill>
                  <a:schemeClr val="bg1"/>
                </a:solidFill>
              </a:rPr>
              <a:t>를 클릭하고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그 아래에 있는 아이콘을 클릭합니다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827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영수증이(가) 표시된 사진&#10;&#10;자동 생성된 설명">
            <a:extLst>
              <a:ext uri="{FF2B5EF4-FFF2-40B4-BE49-F238E27FC236}">
                <a16:creationId xmlns:a16="http://schemas.microsoft.com/office/drawing/2014/main" id="{900A39EB-497F-4813-AB9D-58A06EA6E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143" y="1652809"/>
            <a:ext cx="2685714" cy="35523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7E06FB-AB3F-4C4A-9D7F-1E92BA0F29AD}"/>
              </a:ext>
            </a:extLst>
          </p:cNvPr>
          <p:cNvSpPr txBox="1"/>
          <p:nvPr/>
        </p:nvSpPr>
        <p:spPr>
          <a:xfrm>
            <a:off x="7968342" y="5934670"/>
            <a:ext cx="4223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자신의 컴퓨터에서</a:t>
            </a:r>
            <a:br>
              <a:rPr lang="en-US" altLang="ko-KR" dirty="0"/>
            </a:br>
            <a:r>
              <a:rPr lang="ko-KR" altLang="en-US" dirty="0"/>
              <a:t>적당한 곳에 마우스 오른쪽을 클릭하고</a:t>
            </a:r>
            <a:br>
              <a:rPr lang="en-US" altLang="ko-KR" dirty="0"/>
            </a:br>
            <a:r>
              <a:rPr lang="en-US" altLang="ko-KR" dirty="0"/>
              <a:t>Git Bash Here</a:t>
            </a:r>
            <a:r>
              <a:rPr lang="ko-KR" altLang="en-US" dirty="0"/>
              <a:t>를 클릭합니다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8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DF70027-CEEA-4B4C-BE07-67A16930C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08" y="0"/>
            <a:ext cx="1136258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781002-F1BB-4955-B86B-AC22FAFD15A9}"/>
              </a:ext>
            </a:extLst>
          </p:cNvPr>
          <p:cNvSpPr txBox="1"/>
          <p:nvPr/>
        </p:nvSpPr>
        <p:spPr>
          <a:xfrm>
            <a:off x="7968342" y="6211669"/>
            <a:ext cx="422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 clone &lt;</a:t>
            </a:r>
            <a:r>
              <a:rPr lang="ko-KR" altLang="en-US" dirty="0"/>
              <a:t>복사한 주소</a:t>
            </a:r>
            <a:r>
              <a:rPr lang="en-US" altLang="ko-KR" dirty="0"/>
              <a:t>&gt;</a:t>
            </a:r>
            <a:r>
              <a:rPr lang="ko-KR" altLang="en-US" dirty="0"/>
              <a:t>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138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2E75F1-4AF6-40CC-8562-0B2D377B7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08" y="0"/>
            <a:ext cx="1136258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44FAF4-2B3D-40A6-80B1-4D189E460A13}"/>
              </a:ext>
            </a:extLst>
          </p:cNvPr>
          <p:cNvSpPr txBox="1"/>
          <p:nvPr/>
        </p:nvSpPr>
        <p:spPr>
          <a:xfrm>
            <a:off x="7968342" y="6211669"/>
            <a:ext cx="4223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파일이 정상적으로 생성되었는지</a:t>
            </a:r>
            <a:br>
              <a:rPr lang="en-US" altLang="ko-KR" dirty="0"/>
            </a:br>
            <a:r>
              <a:rPr lang="ko-KR" altLang="en-US" dirty="0"/>
              <a:t>확인합니다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32AB97-F88D-4937-BD39-488060E21F1A}"/>
              </a:ext>
            </a:extLst>
          </p:cNvPr>
          <p:cNvSpPr/>
          <p:nvPr/>
        </p:nvSpPr>
        <p:spPr>
          <a:xfrm>
            <a:off x="4898571" y="3219061"/>
            <a:ext cx="4189445" cy="1119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1027B4-2264-49DA-84E0-2A2B5362E545}"/>
              </a:ext>
            </a:extLst>
          </p:cNvPr>
          <p:cNvSpPr/>
          <p:nvPr/>
        </p:nvSpPr>
        <p:spPr>
          <a:xfrm>
            <a:off x="3335382" y="2091922"/>
            <a:ext cx="1828801" cy="1723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516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62</Words>
  <Application>Microsoft Office PowerPoint</Application>
  <PresentationFormat>와이드스크린</PresentationFormat>
  <Paragraphs>7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박광렬</dc:creator>
  <cp:lastModifiedBy>박광렬</cp:lastModifiedBy>
  <cp:revision>3</cp:revision>
  <dcterms:created xsi:type="dcterms:W3CDTF">2022-01-03T12:11:55Z</dcterms:created>
  <dcterms:modified xsi:type="dcterms:W3CDTF">2022-01-03T12:17:39Z</dcterms:modified>
</cp:coreProperties>
</file>