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59B8C-529C-4DFD-9E57-CCEC73188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176BF-F4E2-4119-B0F6-9448771B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863D0-2F62-4054-B098-E665597E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EF8CD-8FA3-425C-ABDC-F0FFC62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374A0-4163-4C61-A75B-D05A8D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416E-1071-4A03-80E2-B6468E31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ECA30-226E-43AA-A3CB-5F9F3269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6DDE9-A8EB-405B-951E-02DC6E51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1DA95-EA20-45B5-9770-3B7D522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08DCF-B920-408B-A247-E0A84930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5B378-1ABE-4666-9FA3-4C7C66EFE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8003A-0133-4CEC-A23F-DEB854C0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E8672-A7EF-45E0-AFF2-8FCE6DD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5DC47-339E-4CF5-B018-C9464C65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B5A46-D919-4F51-9F9D-263A0AF5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21A6-4CA5-4A52-BB7A-8E5EE408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75EB-85D5-4BD5-AD1F-EAEC5D97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E2E10-56A4-44AD-8788-F695D11F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02B20-3016-4F0E-BCAB-FCEC4714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94CC-758A-4B49-A31E-0CDE3177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7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B2635-65DE-4AB2-8133-CCBB4007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3F1A2-1E4C-4FB0-95B1-786F8456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7560D-BB42-47D5-9902-567B96C6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B0B0C-7919-4740-8669-6139B81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34E98-9AB8-4067-A644-5C9A08B8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0CECF-DB21-43D6-B00F-59DD070D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E6F2D-4E00-4597-AA02-172FB0F3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E6DC4-CB0C-4C7A-BA0D-D8330D50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D5C5C-5619-4CFB-ABEF-6C309002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E17FA-825F-4F02-8F4E-E9A26D9E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EFE0B-E637-4713-958F-D13EFC1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A8155-91AF-4F2D-8FBC-69226362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31DF9-B021-4904-906A-0705C267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A2A55-0796-4B18-AB94-008A131F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0C8C1-84FB-4DAA-9217-22DBEE7E1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9A7380-75FF-4586-A535-648645879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AB8C85-5CB3-4108-B429-7A6922CB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FE2DD0-0730-44ED-82E3-92545D0B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4D00A5-82AD-47D9-9586-CAF9466E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2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48CB-DDB9-4645-8271-2378256F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75C7F-E58F-4B64-8FA9-80F9D97A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0A844F-81D8-4EF3-A03A-21C423FA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8854A1-A46C-4435-A3D4-9DABA375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5C143-BBE3-4ACC-AAF2-0AA0B30B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DCA81-BE3B-4870-A2AA-A3EF02AF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496795-4891-4E47-9471-6D9B432E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69058-3870-4888-A378-CB7B14B7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73DEB-CDC4-46F0-A9A1-3F86F054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A78B4-3A21-4430-A376-D8B69661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C2C71-D2A0-4BC0-A6F0-E4E32F0A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91923-DCCC-4E6A-9AC6-A17D799F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D05ED-0674-4B9D-8C68-E13B68DF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7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23F03-B9EF-494C-8B52-AD0EECEC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EEFBE7-555B-4C81-B32B-714E4717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24EAF-0B75-4547-86A7-5A76753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46BB6-ED1B-40FD-9ED4-DFA2E434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72823-9FDA-4C20-AA38-166436B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EAE5D-FCAA-4C6B-923D-E0771AE6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9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329EBE-B597-4E0E-9300-048F9943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FDA94-8AAF-4DE7-AE49-B1ED1627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FE998-5B2F-419F-9A79-E0C42FF1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7A8B-E6ED-4AA1-8AA6-AA0EDB3C74C3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00B3A-93E9-46BF-831B-02160474C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C0743-A70F-4307-BF87-E2F5132C6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C0F6-25D7-4294-85D1-F5606F540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C49BF9-D830-4EAD-B8A3-95ECE04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8" y="0"/>
            <a:ext cx="1136258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8D942-BF19-4DEA-8536-F07B01C3B8A1}"/>
              </a:ext>
            </a:extLst>
          </p:cNvPr>
          <p:cNvSpPr txBox="1"/>
          <p:nvPr/>
        </p:nvSpPr>
        <p:spPr>
          <a:xfrm>
            <a:off x="4572000" y="608355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오른쪽 </a:t>
            </a:r>
            <a:r>
              <a:rPr lang="en-US" altLang="ko-KR" dirty="0"/>
              <a:t>-&gt; Git Bash here</a:t>
            </a:r>
            <a:br>
              <a:rPr lang="en-US" altLang="ko-KR" dirty="0"/>
            </a:br>
            <a:r>
              <a:rPr lang="en-US" altLang="ko-KR" dirty="0"/>
              <a:t>git add .; git commit –m “commit”; git push origin &lt;</a:t>
            </a:r>
            <a:r>
              <a:rPr lang="ko-KR" altLang="en-US" dirty="0"/>
              <a:t>자신의 이름</a:t>
            </a:r>
            <a:r>
              <a:rPr lang="en-US" altLang="ko-KR" dirty="0"/>
              <a:t>&gt;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8652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E41E3E8-BB65-4C5F-90FE-CC29423F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666875"/>
            <a:ext cx="5534025" cy="352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2E468-E803-4ACC-8FDB-8A82FD0BFB86}"/>
              </a:ext>
            </a:extLst>
          </p:cNvPr>
          <p:cNvSpPr txBox="1"/>
          <p:nvPr/>
        </p:nvSpPr>
        <p:spPr>
          <a:xfrm>
            <a:off x="4572000" y="608355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오류가 없음을 확인합니다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4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박광렬</dc:creator>
  <cp:lastModifiedBy>박광렬</cp:lastModifiedBy>
  <cp:revision>2</cp:revision>
  <dcterms:created xsi:type="dcterms:W3CDTF">2022-01-03T12:33:30Z</dcterms:created>
  <dcterms:modified xsi:type="dcterms:W3CDTF">2022-01-03T12:34:49Z</dcterms:modified>
</cp:coreProperties>
</file>