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AEF7-B1E3-43FF-AED6-89DC4BF060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E122-74AE-492D-94AF-206130D5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E122-74AE-492D-94AF-206130D5BE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3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41C9-EF99-4826-8C12-B311AEF7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4C4F2-9C06-4485-A54A-B48DDE83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8B10-6416-44EF-8193-621FB5FB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D03ED-F2EA-4E74-8DAC-33B6D29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B7544-3AC3-4D5C-A9EC-1961C5D9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266A1-590A-41B4-911D-1B60F7CD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AD56E-A3B6-42E8-8D6C-6F4A269B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BF3CC-ECC5-4B05-A834-60C1A164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3C575-C381-4BED-B83F-54A8CE53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63B66-1E9C-4DB5-B2FE-9342E05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0C39D-8A4C-497A-BB86-0420C01D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2979A-ECCB-4C44-B78A-33A7828C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6F3A1-B585-42AC-AF0F-F011EDAB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B320D-CC04-41A3-9FD0-5A85E23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86A40-3F9E-45A0-B833-B25A34F9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785A-24DB-4FFA-8F23-3FD9F2EE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34F15-EE6D-45EB-8BBA-2227DE08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62274-3004-4D74-97AE-B86CD93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E949-76F1-45E4-8713-4D96C2B2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CCF99-AE7D-4F79-992E-7731CEEB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0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F2B1-6A9F-4C47-B8CF-83D9BD09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88151-7678-4CD6-9B70-8EEF5CA4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5F411-ADEB-4A81-AB19-44710EB9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CE74A-1C2C-4026-B625-8C1E706F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EDD35-9B1A-4DB7-A6C2-C05DE6CF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7C544-58D7-490B-B718-B4D96CA7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C6A7A-6420-425C-A6C9-804E718C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216C2-C264-4213-B19D-730B84853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0F0E7-192A-4F56-BB3F-2722331C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6330C-0504-4F02-84A5-E902FF90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8724E-02E0-4895-B5CF-12787B4B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A84E-A84E-4BCE-AB62-D4BB9B86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2DAE9-A4DD-4E1D-A25F-725B8A19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C6E5-ABA2-4EC0-836A-230859F4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8B438-C5BB-4AF2-87FB-9204F215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2D3FA-3D74-4810-BA6F-AA279B0A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DC0D87-9A92-4231-AB39-FDF52969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B998E-F4D4-4BE8-9815-8F17579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8D8EFF-2E65-410A-84CD-071CD2D5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F036-9E2D-45C0-B055-5239D02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679462-8557-4BA8-A3D1-9B0D1B44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4B0DF-0632-4FE3-8D7A-E955789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D3232D-D293-4D90-9293-0C7A7DBD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2CE16-AE97-4CEF-BBD6-89A8489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15D17-BC97-4671-9D85-EC7323C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EB8B9-6FCC-4984-8F17-41CC7054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2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2A6C-6067-4CD2-B084-4AA91E3B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3BC89-AED0-4E25-B187-716BE33A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38F0-2803-4307-893B-C513F159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45E08-E8CE-439B-8615-77B5A561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100EF-C491-4151-A5A1-7484F1E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B24F-E616-4281-8427-C04D4423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6114F-E3FE-4A30-AA37-57287AF2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F7015-E9DE-44A4-9A55-B27FC76A3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E8EDB-6742-4851-9E82-3281BB26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4012E-1BC6-4B5F-8B08-3B247D3F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AF371-7671-4CFA-8B26-0BC3BEC9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53111-7012-4030-B820-47F5B7A4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650494-1730-480A-8409-E4A57EDD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DA355-3C95-47AD-AD37-86835228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04484-45C5-4185-9D62-09504C0F8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B6A0A-B61C-4F46-BA26-2DC3BE06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C1D56-E2E2-40AD-A8B9-5D2912128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2F56E8E-98C7-466E-B4CD-7C03662B4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238F6-FC52-471C-AA3F-C534FA8CB4D9}"/>
              </a:ext>
            </a:extLst>
          </p:cNvPr>
          <p:cNvSpPr txBox="1"/>
          <p:nvPr/>
        </p:nvSpPr>
        <p:spPr>
          <a:xfrm>
            <a:off x="7968343" y="6488668"/>
            <a:ext cx="422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우측 상단의 </a:t>
            </a:r>
            <a:r>
              <a:rPr lang="en-US" altLang="ko-KR" dirty="0">
                <a:solidFill>
                  <a:schemeClr val="bg1"/>
                </a:solidFill>
              </a:rPr>
              <a:t>Fork</a:t>
            </a:r>
            <a:r>
              <a:rPr lang="ko-KR" altLang="en-US" dirty="0">
                <a:solidFill>
                  <a:schemeClr val="bg1"/>
                </a:solidFill>
              </a:rPr>
              <a:t>를 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015AFF20-6192-474A-99C2-C501AD9B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765C20-0D37-4F50-8DE3-3D84499B6DF2}"/>
              </a:ext>
            </a:extLst>
          </p:cNvPr>
          <p:cNvSpPr/>
          <p:nvPr/>
        </p:nvSpPr>
        <p:spPr>
          <a:xfrm>
            <a:off x="1772816" y="1866122"/>
            <a:ext cx="839755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9A8D1-812F-4658-AF88-0B412A7D9C4F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좌측의 </a:t>
            </a:r>
            <a:r>
              <a:rPr lang="en-US" altLang="ko-KR" dirty="0">
                <a:solidFill>
                  <a:schemeClr val="bg1"/>
                </a:solidFill>
              </a:rPr>
              <a:t>master</a:t>
            </a:r>
            <a:r>
              <a:rPr lang="ko-KR" altLang="en-US" dirty="0">
                <a:solidFill>
                  <a:schemeClr val="bg1"/>
                </a:solidFill>
              </a:rPr>
              <a:t>를 클릭하고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자신의 이름</a:t>
            </a:r>
            <a:r>
              <a:rPr lang="en-US" altLang="ko-KR" dirty="0">
                <a:solidFill>
                  <a:schemeClr val="bg1"/>
                </a:solidFill>
              </a:rPr>
              <a:t>(branch)</a:t>
            </a:r>
            <a:r>
              <a:rPr lang="ko-KR" altLang="en-US" dirty="0">
                <a:solidFill>
                  <a:schemeClr val="bg1"/>
                </a:solidFill>
              </a:rPr>
              <a:t>을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05FB1D-4D48-43E7-9ED7-E9C14B0C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02A28-C2F4-41B7-B4D7-E98261A64FDB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우측의 </a:t>
            </a:r>
            <a:r>
              <a:rPr lang="en-US" altLang="ko-KR" dirty="0">
                <a:solidFill>
                  <a:schemeClr val="bg1"/>
                </a:solidFill>
              </a:rPr>
              <a:t>Code</a:t>
            </a:r>
            <a:r>
              <a:rPr lang="ko-KR" altLang="en-US" dirty="0">
                <a:solidFill>
                  <a:schemeClr val="bg1"/>
                </a:solidFill>
              </a:rPr>
              <a:t>를 클릭하고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그 아래에 있는 아이콘을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900A39EB-497F-4813-AB9D-58A06EA6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43" y="1652809"/>
            <a:ext cx="2685714" cy="355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E06FB-AB3F-4C4A-9D7F-1E92BA0F29AD}"/>
              </a:ext>
            </a:extLst>
          </p:cNvPr>
          <p:cNvSpPr txBox="1"/>
          <p:nvPr/>
        </p:nvSpPr>
        <p:spPr>
          <a:xfrm>
            <a:off x="7968342" y="5934670"/>
            <a:ext cx="422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컴퓨터에서</a:t>
            </a:r>
            <a:br>
              <a:rPr lang="en-US" altLang="ko-KR" dirty="0"/>
            </a:br>
            <a:r>
              <a:rPr lang="ko-KR" altLang="en-US" dirty="0"/>
              <a:t>적당한 곳에 마우스 오른쪽을 클릭하고</a:t>
            </a:r>
            <a:br>
              <a:rPr lang="en-US" altLang="ko-KR" dirty="0"/>
            </a:br>
            <a:r>
              <a:rPr lang="en-US" altLang="ko-KR" dirty="0"/>
              <a:t>Git Bash Here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8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13D229-0D4A-49A1-B4BE-C0649C2C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" y="0"/>
            <a:ext cx="113625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81002-F1BB-4955-B86B-AC22FAFD15A9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clone –b &lt;</a:t>
            </a:r>
            <a:r>
              <a:rPr lang="ko-KR" altLang="en-US" dirty="0"/>
              <a:t>자신의 이름</a:t>
            </a:r>
            <a:r>
              <a:rPr lang="en-US" altLang="ko-KR"/>
              <a:t>&gt; &lt;</a:t>
            </a:r>
            <a:r>
              <a:rPr lang="ko-KR" altLang="en-US" dirty="0"/>
              <a:t>복사한 주소</a:t>
            </a:r>
            <a:r>
              <a:rPr lang="en-US" altLang="ko-KR" dirty="0"/>
              <a:t>&gt;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2E75F1-4AF6-40CC-8562-0B2D377B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" y="0"/>
            <a:ext cx="113625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4FAF4-2B3D-40A6-80B1-4D189E460A13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파일이 정상적으로 생성되었는지</a:t>
            </a:r>
            <a:br>
              <a:rPr lang="en-US" altLang="ko-KR" dirty="0"/>
            </a:br>
            <a:r>
              <a:rPr lang="ko-KR" altLang="en-US" dirty="0"/>
              <a:t>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32AB97-F88D-4937-BD39-488060E21F1A}"/>
              </a:ext>
            </a:extLst>
          </p:cNvPr>
          <p:cNvSpPr/>
          <p:nvPr/>
        </p:nvSpPr>
        <p:spPr>
          <a:xfrm>
            <a:off x="4898571" y="3219061"/>
            <a:ext cx="4189445" cy="1119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027B4-2264-49DA-84E0-2A2B5362E545}"/>
              </a:ext>
            </a:extLst>
          </p:cNvPr>
          <p:cNvSpPr/>
          <p:nvPr/>
        </p:nvSpPr>
        <p:spPr>
          <a:xfrm>
            <a:off x="3335382" y="2091922"/>
            <a:ext cx="1828801" cy="172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1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와이드스크린</PresentationFormat>
  <Paragraphs>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박광렬</dc:creator>
  <cp:lastModifiedBy>박광렬</cp:lastModifiedBy>
  <cp:revision>4</cp:revision>
  <dcterms:created xsi:type="dcterms:W3CDTF">2022-01-03T12:11:55Z</dcterms:created>
  <dcterms:modified xsi:type="dcterms:W3CDTF">2022-01-03T12:30:39Z</dcterms:modified>
</cp:coreProperties>
</file>