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B20-D95F-3CFD-6644-46B32860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56613-C5CA-1493-32D6-7F3CAB53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B076-5528-42DF-FB4E-AF9B611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C3A5E-0374-46BA-B029-D43A759C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3486-87DA-902A-F8AE-FBD300B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1B08B-D4D0-2137-43AA-368EE802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EE3DC-5C67-ED08-BFAB-EFA9C1C0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A57A9-EA42-3D88-96AB-35A34CCB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6C257-353C-B1E3-44AC-D180F8B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34E1C-F311-3731-51B6-7BA21C09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C4E799-451E-5954-4A36-75C819CE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EF55B-DBE0-E8EB-2C09-C5164EF0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CC688-CD0A-DB69-49AC-E5C03EFE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14954-381A-71BB-157B-89C8E3B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A344D-3431-5FCE-0E86-1E118576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7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4F43-DBC3-EE0F-3C11-67B5E0CD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63E10-F9CB-08C5-C5CE-CD8EDA34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CC11D-0F3B-18FD-BB04-29206091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1C44C-9A6B-D1D6-D88A-62E85BAE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FEB86-E9BC-F53D-F375-E93B418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778D1-5B6E-A88A-D19F-1759D43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0E498-5071-2CB2-3A4D-76B03E61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4C406-84AA-0E07-D211-7D63AF0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B68A1-0EAA-EC83-5B69-DDDE545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6006-5619-BE1E-AE84-0330E41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D19CC-BFC5-9555-BED2-F4BD77C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C1754-E0AE-0F86-24E2-D598C43F6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E6ED1-737E-E8AE-2B01-F7BCF07B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76006-C7B5-1C25-F626-DFB2951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7F796-2200-48BD-08C8-974C99E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36F19-A0A7-7A3C-3866-6AB9E0D2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8FF2-971B-6938-BE41-6ABFE95E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86E46-ECAE-1298-CAD7-7E9AB88C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BC816-61FD-24AC-33F6-D2BE0FAA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C6E1EC-8677-C0DF-D613-15AD703F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F1E951-6715-57E0-0B65-9D39349F7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00691-F01C-DA62-ECBD-BAE5CFFE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464961-BA7A-A30A-6B45-015ED80C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CC8EA4-941F-A7BE-2ACC-F8F6D371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C321C-C08E-467B-F9AD-179CFD3C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72800-AE8D-D74F-406E-AD155BE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EA1B7-5BCB-4A80-CAEE-319DAA64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2EAFD-ABAA-2014-D70A-6244A57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4A2D1-F78A-0289-9D1A-968083DF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7F306-A70D-E155-0881-0CA8BB60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13281-4AD6-DA32-1B62-C1ADFAA3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8016-B4B7-487B-7189-4D12CDAA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B1E03-C46F-CC86-D9F0-A081ED5C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86F62-A51F-3E89-AE02-693F228B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321B0-C0A7-0163-B1F0-6B6D0DD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7B4CB-CB33-B658-0D55-B0D253A6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0F6B6-370E-E743-5415-E19387FC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0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DE1C0-884E-20CD-D0B8-C414CDB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71CEFD-177F-B0BB-9330-C9DAB062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9008F-7208-1601-FD97-2FB6E4937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589A1-830B-9E7C-2D9D-B46AD521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E20F7-8AB2-591E-4AFC-1E615572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84A8F-A7E9-C763-6577-C446CB89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ADB62-9216-F197-8B5C-0F07EF1A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D3289-B766-D8F8-C63B-214CF9E0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6D516-2A41-826B-DD23-52DFC40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BAA8-F540-4B0F-A72C-F577A20E7AF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0ED02-27D3-E9E5-71CB-549B8C3F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15630-A865-D19D-840D-6CC6C0411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5C8B-7CAC-44EE-9032-4FFBE0BCF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PID</a:t>
            </a:r>
            <a:r>
              <a:rPr lang="ko-KR" altLang="en-US" sz="5400" dirty="0"/>
              <a:t> 제어 알고리즘 기반</a:t>
            </a:r>
            <a:br>
              <a:rPr lang="en-US" altLang="ko-KR" sz="5400" dirty="0"/>
            </a:br>
            <a:r>
              <a:rPr lang="ko-KR" altLang="en-US" sz="5400" dirty="0"/>
              <a:t>균형 유지 알고리즘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FAA2F-B1B8-B548-9193-E057CEDFE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020"/>
            <a:ext cx="9144000" cy="1655762"/>
          </a:xfrm>
        </p:spPr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 err="1"/>
              <a:t>박광렬</a:t>
            </a:r>
            <a:br>
              <a:rPr lang="en-US" altLang="ko-KR" dirty="0"/>
            </a:b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유안</a:t>
            </a:r>
          </a:p>
        </p:txBody>
      </p:sp>
    </p:spTree>
    <p:extLst>
      <p:ext uri="{BB962C8B-B14F-4D97-AF65-F5344CB8AC3E}">
        <p14:creationId xmlns:p14="http://schemas.microsoft.com/office/powerpoint/2010/main" val="24591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888"/>
            <a:ext cx="9144000" cy="1046071"/>
          </a:xfrm>
        </p:spPr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FAA2F-B1B8-B548-9193-E057CEDFE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로봇 구동에 필요한 모터의 수를 줄여 제작 비용을 절감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두 개의 모터와 균형 센서 그리고 </a:t>
            </a:r>
            <a:r>
              <a:rPr lang="en-US" altLang="ko-KR" dirty="0"/>
              <a:t>PID </a:t>
            </a:r>
            <a:r>
              <a:rPr lang="ko-KR" altLang="en-US" dirty="0"/>
              <a:t>제어 알고리즘으로</a:t>
            </a:r>
            <a:endParaRPr lang="en-US" altLang="ko-KR" dirty="0"/>
          </a:p>
          <a:p>
            <a:r>
              <a:rPr lang="ko-KR" altLang="en-US" dirty="0"/>
              <a:t>로봇의 평형 상태 유지</a:t>
            </a:r>
          </a:p>
        </p:txBody>
      </p:sp>
    </p:spTree>
    <p:extLst>
      <p:ext uri="{BB962C8B-B14F-4D97-AF65-F5344CB8AC3E}">
        <p14:creationId xmlns:p14="http://schemas.microsoft.com/office/powerpoint/2010/main" val="1603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888"/>
            <a:ext cx="9144000" cy="1046071"/>
          </a:xfrm>
        </p:spPr>
        <p:txBody>
          <a:bodyPr/>
          <a:lstStyle/>
          <a:p>
            <a:r>
              <a:rPr lang="ko-KR" altLang="en-US" dirty="0"/>
              <a:t>사용된 장치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30A16E9-C958-A9F6-2BE8-FEE0FE9D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12153"/>
              </p:ext>
            </p:extLst>
          </p:nvPr>
        </p:nvGraphicFramePr>
        <p:xfrm>
          <a:off x="2032000" y="3424648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24749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686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제어기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Arduino Pro mini 3.3v 8MHz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3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균형 센서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MPU6050 6 axis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613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엑츄에이터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Geared DC motor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6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7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3277"/>
            <a:ext cx="9144000" cy="1046071"/>
          </a:xfrm>
        </p:spPr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0CFD9-479B-286D-4DBB-BCF45DAC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6" y="1661632"/>
            <a:ext cx="10952148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3277"/>
            <a:ext cx="9144000" cy="1046071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6B8AC-F390-FF30-B5E3-8925CF93B053}"/>
              </a:ext>
            </a:extLst>
          </p:cNvPr>
          <p:cNvSpPr txBox="1"/>
          <p:nvPr/>
        </p:nvSpPr>
        <p:spPr>
          <a:xfrm>
            <a:off x="2016033" y="1840299"/>
            <a:ext cx="8159932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" dirty="0">
                <a:solidFill>
                  <a:schemeClr val="accent6">
                    <a:lumMod val="75000"/>
                  </a:schemeClr>
                </a:solidFill>
              </a:rPr>
              <a:t>#ifndef </a:t>
            </a:r>
            <a:r>
              <a:rPr lang="en-US" altLang="ko-KR" sz="1150" dirty="0"/>
              <a:t>_PID_H</a:t>
            </a:r>
          </a:p>
          <a:p>
            <a:r>
              <a:rPr lang="en-US" altLang="ko-KR" sz="1150" dirty="0">
                <a:solidFill>
                  <a:schemeClr val="accent6">
                    <a:lumMod val="75000"/>
                  </a:schemeClr>
                </a:solidFill>
              </a:rPr>
              <a:t>#define </a:t>
            </a:r>
            <a:r>
              <a:rPr lang="en-US" altLang="ko-KR" sz="1150" dirty="0"/>
              <a:t>_PID_H</a:t>
            </a:r>
          </a:p>
          <a:p>
            <a:endParaRPr lang="en-US" altLang="ko-KR" sz="115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50" dirty="0">
                <a:solidFill>
                  <a:schemeClr val="accent5">
                    <a:lumMod val="75000"/>
                  </a:schemeClr>
                </a:solidFill>
              </a:rPr>
              <a:t>typedef double</a:t>
            </a:r>
            <a:r>
              <a:rPr lang="en-US" altLang="ko-KR" sz="1150" dirty="0"/>
              <a:t> PID_TYPE;</a:t>
            </a:r>
          </a:p>
          <a:p>
            <a:endParaRPr lang="en-US" altLang="ko-KR" sz="1150" dirty="0"/>
          </a:p>
          <a:p>
            <a:r>
              <a:rPr lang="en-US" altLang="ko-KR" sz="1150" dirty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altLang="ko-KR" sz="1150" dirty="0"/>
              <a:t> PID_TYPE </a:t>
            </a:r>
            <a:r>
              <a:rPr lang="en-US" altLang="ko-KR" sz="1150" dirty="0" err="1"/>
              <a:t>P_gain</a:t>
            </a:r>
            <a:r>
              <a:rPr lang="en-US" altLang="ko-KR" sz="1150" dirty="0"/>
              <a:t> = 70.0;</a:t>
            </a:r>
          </a:p>
          <a:p>
            <a:r>
              <a:rPr lang="en-US" altLang="ko-KR" sz="1150" dirty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altLang="ko-KR" sz="1150" dirty="0"/>
              <a:t> PID_TYPE </a:t>
            </a:r>
            <a:r>
              <a:rPr lang="en-US" altLang="ko-KR" sz="1150" dirty="0" err="1"/>
              <a:t>I_gain</a:t>
            </a:r>
            <a:r>
              <a:rPr lang="en-US" altLang="ko-KR" sz="1150" dirty="0"/>
              <a:t> = 200.0;</a:t>
            </a:r>
          </a:p>
          <a:p>
            <a:r>
              <a:rPr lang="en-US" altLang="ko-KR" sz="1150" dirty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altLang="ko-KR" sz="1150" dirty="0"/>
              <a:t> PID_TYPE </a:t>
            </a:r>
            <a:r>
              <a:rPr lang="en-US" altLang="ko-KR" sz="1150" dirty="0" err="1"/>
              <a:t>D_gain</a:t>
            </a:r>
            <a:r>
              <a:rPr lang="en-US" altLang="ko-KR" sz="1150" dirty="0"/>
              <a:t> = 1.0;</a:t>
            </a:r>
          </a:p>
          <a:p>
            <a:endParaRPr lang="en-US" altLang="ko-KR" sz="1150" b="1" dirty="0"/>
          </a:p>
          <a:p>
            <a:r>
              <a:rPr lang="en-US" altLang="ko-KR" sz="1150" dirty="0"/>
              <a:t>// </a:t>
            </a:r>
            <a:r>
              <a:rPr lang="ko-KR" altLang="en-US" sz="1150" dirty="0"/>
              <a:t>생략 </a:t>
            </a:r>
            <a:r>
              <a:rPr lang="en-US" altLang="ko-KR" sz="1150" dirty="0"/>
              <a:t>=====================================================================</a:t>
            </a:r>
          </a:p>
          <a:p>
            <a:endParaRPr lang="en-US" altLang="ko-KR" sz="115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5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ko-KR" sz="1150" dirty="0"/>
              <a:t> PID::</a:t>
            </a:r>
            <a:r>
              <a:rPr lang="en-US" altLang="ko-KR" sz="1150" dirty="0" err="1"/>
              <a:t>PID_cal</a:t>
            </a:r>
            <a:r>
              <a:rPr lang="en-US" altLang="ko-KR" sz="1150" dirty="0"/>
              <a:t>(PID_TYPE error, PID_TYPE* </a:t>
            </a:r>
            <a:r>
              <a:rPr lang="en-US" altLang="ko-KR" sz="1150" dirty="0" err="1"/>
              <a:t>pid</a:t>
            </a:r>
            <a:r>
              <a:rPr lang="en-US" altLang="ko-KR" sz="1150" dirty="0"/>
              <a:t>, PID_TYPE interval) {</a:t>
            </a:r>
          </a:p>
          <a:p>
            <a:r>
              <a:rPr lang="en-US" altLang="ko-KR" sz="1150" dirty="0"/>
              <a:t>  </a:t>
            </a:r>
            <a:r>
              <a:rPr lang="en-US" altLang="ko-KR" sz="1150" dirty="0" err="1"/>
              <a:t>I_temp</a:t>
            </a:r>
            <a:r>
              <a:rPr lang="en-US" altLang="ko-KR" sz="1150" dirty="0"/>
              <a:t> += (error * interval);			// </a:t>
            </a:r>
            <a:r>
              <a:rPr lang="ko-KR" altLang="en-US" sz="1150" dirty="0"/>
              <a:t>적분기의 누적 값을 계산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en-US" altLang="ko-KR" sz="1150" dirty="0"/>
              <a:t>  </a:t>
            </a:r>
            <a:r>
              <a:rPr lang="en-US" altLang="ko-KR" sz="1150" dirty="0" err="1"/>
              <a:t>P_control</a:t>
            </a:r>
            <a:r>
              <a:rPr lang="en-US" altLang="ko-KR" sz="1150" dirty="0"/>
              <a:t> = </a:t>
            </a:r>
            <a:r>
              <a:rPr lang="en-US" altLang="ko-KR" sz="1150" dirty="0" err="1"/>
              <a:t>P_gain</a:t>
            </a:r>
            <a:r>
              <a:rPr lang="en-US" altLang="ko-KR" sz="1150" dirty="0"/>
              <a:t> * error;			// P </a:t>
            </a:r>
            <a:r>
              <a:rPr lang="ko-KR" altLang="en-US" sz="1150" dirty="0"/>
              <a:t>제어기</a:t>
            </a:r>
            <a:endParaRPr lang="en-US" altLang="ko-KR" sz="1150" dirty="0"/>
          </a:p>
          <a:p>
            <a:r>
              <a:rPr lang="en-US" altLang="ko-KR" sz="1150" dirty="0"/>
              <a:t>  </a:t>
            </a:r>
            <a:r>
              <a:rPr lang="en-US" altLang="ko-KR" sz="1150" dirty="0" err="1"/>
              <a:t>I_control</a:t>
            </a:r>
            <a:r>
              <a:rPr lang="en-US" altLang="ko-KR" sz="1150" dirty="0"/>
              <a:t> = </a:t>
            </a:r>
            <a:r>
              <a:rPr lang="en-US" altLang="ko-KR" sz="1150" dirty="0" err="1"/>
              <a:t>I_gain</a:t>
            </a:r>
            <a:r>
              <a:rPr lang="en-US" altLang="ko-KR" sz="1150" dirty="0"/>
              <a:t> * </a:t>
            </a:r>
            <a:r>
              <a:rPr lang="en-US" altLang="ko-KR" sz="1150" dirty="0" err="1"/>
              <a:t>I_temp</a:t>
            </a:r>
            <a:r>
              <a:rPr lang="en-US" altLang="ko-KR" sz="1150" dirty="0"/>
              <a:t>;			// I </a:t>
            </a:r>
            <a:r>
              <a:rPr lang="ko-KR" altLang="en-US" sz="1150" dirty="0"/>
              <a:t>제어기</a:t>
            </a:r>
            <a:endParaRPr lang="en-US" altLang="ko-KR" sz="1150" dirty="0"/>
          </a:p>
          <a:p>
            <a:r>
              <a:rPr lang="en-US" altLang="ko-KR" sz="1150" dirty="0"/>
              <a:t>  </a:t>
            </a:r>
            <a:r>
              <a:rPr lang="en-US" altLang="ko-KR" sz="1150" dirty="0" err="1"/>
              <a:t>D_control</a:t>
            </a:r>
            <a:r>
              <a:rPr lang="en-US" altLang="ko-KR" sz="1150" dirty="0"/>
              <a:t> = </a:t>
            </a:r>
            <a:r>
              <a:rPr lang="en-US" altLang="ko-KR" sz="1150" dirty="0" err="1"/>
              <a:t>D_gain</a:t>
            </a:r>
            <a:r>
              <a:rPr lang="en-US" altLang="ko-KR" sz="1150" dirty="0"/>
              <a:t> * ((error – </a:t>
            </a:r>
            <a:r>
              <a:rPr lang="en-US" altLang="ko-KR" sz="1150" dirty="0" err="1"/>
              <a:t>previous_error</a:t>
            </a:r>
            <a:r>
              <a:rPr lang="en-US" altLang="ko-KR" sz="1150" dirty="0"/>
              <a:t>) / interval);	// D </a:t>
            </a:r>
            <a:r>
              <a:rPr lang="ko-KR" altLang="en-US" sz="1150" dirty="0"/>
              <a:t>제어기 </a:t>
            </a:r>
            <a:r>
              <a:rPr lang="en-US" altLang="ko-KR" sz="1150" dirty="0"/>
              <a:t>(</a:t>
            </a:r>
            <a:r>
              <a:rPr lang="ko-KR" altLang="en-US" sz="1150" dirty="0"/>
              <a:t>차분</a:t>
            </a:r>
            <a:r>
              <a:rPr lang="en-US" altLang="ko-KR" sz="1150" dirty="0"/>
              <a:t> </a:t>
            </a:r>
            <a:r>
              <a:rPr lang="ko-KR" altLang="en-US" sz="1150" dirty="0"/>
              <a:t>연산</a:t>
            </a:r>
            <a:r>
              <a:rPr lang="en-US" altLang="ko-KR" sz="1150" dirty="0"/>
              <a:t>)</a:t>
            </a:r>
          </a:p>
          <a:p>
            <a:br>
              <a:rPr lang="en-US" altLang="ko-KR" sz="1150" dirty="0"/>
            </a:br>
            <a:r>
              <a:rPr lang="en-US" altLang="ko-KR" sz="1150" dirty="0"/>
              <a:t>  *</a:t>
            </a:r>
            <a:r>
              <a:rPr lang="en-US" altLang="ko-KR" sz="1150" dirty="0" err="1"/>
              <a:t>pid</a:t>
            </a:r>
            <a:r>
              <a:rPr lang="en-US" altLang="ko-KR" sz="1150" dirty="0"/>
              <a:t> = </a:t>
            </a:r>
            <a:r>
              <a:rPr lang="en-US" altLang="ko-KR" sz="1150" dirty="0" err="1"/>
              <a:t>P_control</a:t>
            </a:r>
            <a:r>
              <a:rPr lang="en-US" altLang="ko-KR" sz="1150" dirty="0"/>
              <a:t> + </a:t>
            </a:r>
            <a:r>
              <a:rPr lang="en-US" altLang="ko-KR" sz="1150" dirty="0" err="1"/>
              <a:t>I_control</a:t>
            </a:r>
            <a:r>
              <a:rPr lang="en-US" altLang="ko-KR" sz="1150" dirty="0"/>
              <a:t> + </a:t>
            </a:r>
            <a:r>
              <a:rPr lang="en-US" altLang="ko-KR" sz="1150" dirty="0" err="1"/>
              <a:t>D_control</a:t>
            </a:r>
            <a:r>
              <a:rPr lang="en-US" altLang="ko-KR" sz="1150" dirty="0"/>
              <a:t>;		// PID </a:t>
            </a:r>
            <a:r>
              <a:rPr lang="ko-KR" altLang="en-US" sz="1150" dirty="0"/>
              <a:t>제어 값 합</a:t>
            </a:r>
            <a:endParaRPr lang="en-US" altLang="ko-KR" sz="1150" dirty="0"/>
          </a:p>
          <a:p>
            <a:r>
              <a:rPr lang="en-US" altLang="ko-KR" sz="1150" dirty="0"/>
              <a:t>  </a:t>
            </a:r>
            <a:r>
              <a:rPr lang="en-US" altLang="ko-KR" sz="1150" dirty="0" err="1"/>
              <a:t>previous_error</a:t>
            </a:r>
            <a:r>
              <a:rPr lang="en-US" altLang="ko-KR" sz="1150" dirty="0"/>
              <a:t> = error;				// </a:t>
            </a:r>
            <a:r>
              <a:rPr lang="ko-KR" altLang="en-US" sz="1150" dirty="0"/>
              <a:t>이전 에러 값 업데이트</a:t>
            </a:r>
            <a:endParaRPr lang="en-US" altLang="ko-KR" sz="1150" dirty="0"/>
          </a:p>
          <a:p>
            <a:r>
              <a:rPr lang="en-US" altLang="ko-KR" sz="1150" dirty="0"/>
              <a:t>};</a:t>
            </a:r>
          </a:p>
          <a:p>
            <a:endParaRPr lang="en-US" altLang="ko-KR" sz="1150" dirty="0"/>
          </a:p>
          <a:p>
            <a:r>
              <a:rPr lang="en-US" altLang="ko-KR" sz="1150" dirty="0"/>
              <a:t>// </a:t>
            </a:r>
            <a:r>
              <a:rPr lang="ko-KR" altLang="en-US" sz="1150" dirty="0"/>
              <a:t>생략 </a:t>
            </a:r>
            <a:r>
              <a:rPr lang="en-US" altLang="ko-KR" sz="1150" dirty="0"/>
              <a:t>=====================================================================</a:t>
            </a:r>
          </a:p>
          <a:p>
            <a:endParaRPr lang="en-US" altLang="ko-KR" sz="1150" dirty="0"/>
          </a:p>
          <a:p>
            <a:r>
              <a:rPr lang="en-US" altLang="ko-KR" sz="1150" dirty="0">
                <a:solidFill>
                  <a:schemeClr val="accent6">
                    <a:lumMod val="75000"/>
                  </a:schemeClr>
                </a:solidFill>
              </a:rPr>
              <a:t>#endif</a:t>
            </a:r>
            <a:endParaRPr lang="ko-KR" altLang="en-US" sz="11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3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3BB9-D4B9-E15C-BC4E-C54FA91D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888"/>
            <a:ext cx="9144000" cy="1046071"/>
          </a:xfrm>
        </p:spPr>
        <p:txBody>
          <a:bodyPr/>
          <a:lstStyle/>
          <a:p>
            <a:r>
              <a:rPr lang="ko-KR" altLang="en-US" dirty="0"/>
              <a:t>예상 효과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FAA2F-B1B8-B548-9193-E057CEDFE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127069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비용 감소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경량화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부피 감소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30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268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PID 제어 알고리즘 기반 균형 유지 알고리즘 제작</vt:lpstr>
      <vt:lpstr>목적</vt:lpstr>
      <vt:lpstr>사용된 장치</vt:lpstr>
      <vt:lpstr>알고리즘</vt:lpstr>
      <vt:lpstr>코드</vt:lpstr>
      <vt:lpstr>예상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제어 알고리즘 기반 균형 유지 알고리즘 제작</dc:title>
  <dc:creator>Park Kwangryeol</dc:creator>
  <cp:lastModifiedBy>Park Kwangryeol</cp:lastModifiedBy>
  <cp:revision>5</cp:revision>
  <dcterms:created xsi:type="dcterms:W3CDTF">2022-06-09T13:51:19Z</dcterms:created>
  <dcterms:modified xsi:type="dcterms:W3CDTF">2022-06-13T04:40:16Z</dcterms:modified>
</cp:coreProperties>
</file>