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4E561-1E75-42E2-BC0B-0B0EB8A6EEB5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13E54-FB7B-45F8-A557-0B6BDDDBD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05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697F9-5F25-954B-A091-84751AF874F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9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5869" y="537884"/>
            <a:ext cx="8151545" cy="1785346"/>
          </a:xfrm>
          <a:prstGeom prst="rect">
            <a:avLst/>
          </a:prstGeom>
        </p:spPr>
        <p:txBody>
          <a:bodyPr lIns="64310" tIns="32155" rIns="64310" bIns="0" anchor="t" anchorCtr="0"/>
          <a:lstStyle>
            <a:lvl1pPr algn="l">
              <a:lnSpc>
                <a:spcPts val="6752"/>
              </a:lnSpc>
              <a:defRPr sz="7700" b="1" cap="all" baseline="0">
                <a:solidFill>
                  <a:schemeClr val="accent4">
                    <a:lumMod val="25000"/>
                    <a:lumOff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5868" y="2287489"/>
            <a:ext cx="8151546" cy="1656046"/>
          </a:xfrm>
          <a:prstGeom prst="rect">
            <a:avLst/>
          </a:prstGeom>
        </p:spPr>
        <p:txBody>
          <a:bodyPr vert="horz" lIns="64310" tIns="0" rIns="64310" bIns="32155"/>
          <a:lstStyle>
            <a:lvl1pPr marL="0" indent="0" algn="l">
              <a:lnSpc>
                <a:spcPts val="6752"/>
              </a:lnSpc>
              <a:buNone/>
              <a:defRPr sz="7700" b="1" i="0" cap="all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35868" y="4244316"/>
            <a:ext cx="6431552" cy="595550"/>
          </a:xfrm>
          <a:prstGeom prst="rect">
            <a:avLst/>
          </a:prstGeom>
        </p:spPr>
        <p:txBody>
          <a:bodyPr vert="horz" lIns="64310" tIns="32155" rIns="64310" bIns="32155" anchor="ctr" anchorCtr="0"/>
          <a:lstStyle>
            <a:lvl1pPr marL="0" indent="0" algn="l">
              <a:lnSpc>
                <a:spcPts val="1969"/>
              </a:lnSpc>
              <a:buNone/>
              <a:defRPr sz="1700" b="0" i="0" cap="none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4296" y="6056039"/>
            <a:ext cx="827012" cy="49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/>
          <p:nvPr userDrawn="1"/>
        </p:nvCxnSpPr>
        <p:spPr>
          <a:xfrm>
            <a:off x="621865" y="6280384"/>
            <a:ext cx="693624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19574" y="6341237"/>
            <a:ext cx="5403658" cy="274751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ct val="150000"/>
              </a:lnSpc>
              <a:buNone/>
              <a:defRPr sz="800" b="0" i="0" cap="all" spc="7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23232" y="6350073"/>
            <a:ext cx="1534882" cy="32548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700" b="0" i="0" kern="0" cap="none" spc="35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 smtClean="0"/>
              <a:t>www.mun.ca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1754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 + to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-59535" y="93610"/>
            <a:ext cx="9271453" cy="6825024"/>
          </a:xfrm>
          <a:prstGeom prst="rect">
            <a:avLst/>
          </a:prstGeom>
        </p:spPr>
        <p:txBody>
          <a:bodyPr vert="horz" lIns="64310" tIns="32155" rIns="64310" bIns="32155"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5868" y="524214"/>
            <a:ext cx="8139266" cy="593947"/>
          </a:xfrm>
          <a:prstGeom prst="rect">
            <a:avLst/>
          </a:prstGeom>
        </p:spPr>
        <p:txBody>
          <a:bodyPr lIns="64310" tIns="32155" rIns="64310" bIns="0" anchor="b" anchorCtr="0"/>
          <a:lstStyle>
            <a:lvl1pPr algn="l">
              <a:lnSpc>
                <a:spcPts val="3868"/>
              </a:lnSpc>
              <a:defRPr sz="3900" b="1" cap="all" spc="-77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5868" y="1118162"/>
            <a:ext cx="8139267" cy="549797"/>
          </a:xfrm>
          <a:prstGeom prst="rect">
            <a:avLst/>
          </a:prstGeom>
        </p:spPr>
        <p:txBody>
          <a:bodyPr vert="horz" lIns="64310" tIns="0" rIns="64310" bIns="32155"/>
          <a:lstStyle>
            <a:lvl1pPr marL="0" indent="0" algn="l">
              <a:lnSpc>
                <a:spcPts val="3868"/>
              </a:lnSpc>
              <a:buNone/>
              <a:defRPr sz="3900" b="1" i="0" cap="all" baseline="0">
                <a:solidFill>
                  <a:srgbClr val="FFFFFE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54101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 + Midd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-83358" y="-95312"/>
            <a:ext cx="9324111" cy="7041178"/>
          </a:xfrm>
          <a:prstGeom prst="rect">
            <a:avLst/>
          </a:prstGeom>
        </p:spPr>
        <p:txBody>
          <a:bodyPr vert="horz" lIns="64310" tIns="32155" rIns="64310" bIns="32155"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5868" y="2883187"/>
            <a:ext cx="8139266" cy="593947"/>
          </a:xfrm>
          <a:prstGeom prst="rect">
            <a:avLst/>
          </a:prstGeom>
        </p:spPr>
        <p:txBody>
          <a:bodyPr lIns="64310" tIns="32155" rIns="64310" bIns="0" anchor="b" anchorCtr="0"/>
          <a:lstStyle>
            <a:lvl1pPr algn="l">
              <a:lnSpc>
                <a:spcPts val="3868"/>
              </a:lnSpc>
              <a:defRPr sz="3900" b="1" cap="all" spc="-77" baseline="0">
                <a:solidFill>
                  <a:srgbClr val="6C042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5868" y="3477135"/>
            <a:ext cx="8139267" cy="549797"/>
          </a:xfrm>
          <a:prstGeom prst="rect">
            <a:avLst/>
          </a:prstGeom>
        </p:spPr>
        <p:txBody>
          <a:bodyPr vert="horz" lIns="64310" tIns="0" rIns="64310" bIns="32155"/>
          <a:lstStyle>
            <a:lvl1pPr marL="0" indent="0" algn="l">
              <a:lnSpc>
                <a:spcPts val="3868"/>
              </a:lnSpc>
              <a:buNone/>
              <a:defRPr sz="3900" b="1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0894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 + Botto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-107174" y="-83398"/>
            <a:ext cx="9347927" cy="7076920"/>
          </a:xfrm>
          <a:prstGeom prst="rect">
            <a:avLst/>
          </a:prstGeom>
        </p:spPr>
        <p:txBody>
          <a:bodyPr vert="horz" lIns="64310" tIns="32155" rIns="64310" bIns="32155"/>
          <a:lstStyle/>
          <a:p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35868" y="5099193"/>
            <a:ext cx="8139266" cy="593947"/>
          </a:xfrm>
          <a:prstGeom prst="rect">
            <a:avLst/>
          </a:prstGeom>
        </p:spPr>
        <p:txBody>
          <a:bodyPr lIns="64310" tIns="32155" rIns="64310" bIns="0" anchor="b" anchorCtr="0"/>
          <a:lstStyle>
            <a:lvl1pPr algn="l">
              <a:lnSpc>
                <a:spcPts val="3868"/>
              </a:lnSpc>
              <a:defRPr sz="3900" b="1" cap="all" spc="-77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5868" y="5693141"/>
            <a:ext cx="8139267" cy="549797"/>
          </a:xfrm>
          <a:prstGeom prst="rect">
            <a:avLst/>
          </a:prstGeom>
        </p:spPr>
        <p:txBody>
          <a:bodyPr vert="horz" lIns="64310" tIns="0" rIns="64310" bIns="32155"/>
          <a:lstStyle>
            <a:lvl1pPr marL="0" indent="0" algn="l">
              <a:lnSpc>
                <a:spcPts val="3868"/>
              </a:lnSpc>
              <a:buNone/>
              <a:defRPr sz="3900" b="1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28887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- no footer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35869" y="536125"/>
            <a:ext cx="7204452" cy="4694119"/>
          </a:xfrm>
          <a:prstGeom prst="rect">
            <a:avLst/>
          </a:prstGeom>
        </p:spPr>
        <p:txBody>
          <a:bodyPr lIns="64310" tIns="32155" rIns="64310" bIns="0" anchor="t" anchorCtr="0"/>
          <a:lstStyle>
            <a:lvl1pPr algn="l">
              <a:lnSpc>
                <a:spcPts val="4220"/>
              </a:lnSpc>
              <a:defRPr sz="4600" b="1" cap="all" spc="-77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5867" y="5349384"/>
            <a:ext cx="7204454" cy="1191400"/>
          </a:xfrm>
          <a:prstGeom prst="rect">
            <a:avLst/>
          </a:prstGeom>
        </p:spPr>
        <p:txBody>
          <a:bodyPr vert="horz" lIns="64310" tIns="0" rIns="64310" bIns="32155"/>
          <a:lstStyle>
            <a:lvl1pPr marL="0" indent="0" algn="l">
              <a:lnSpc>
                <a:spcPct val="100000"/>
              </a:lnSpc>
              <a:buNone/>
              <a:defRPr sz="3000" b="1" i="0" cap="all" baseline="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28657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- footer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35869" y="536125"/>
            <a:ext cx="7204452" cy="3347837"/>
          </a:xfrm>
          <a:prstGeom prst="rect">
            <a:avLst/>
          </a:prstGeom>
        </p:spPr>
        <p:txBody>
          <a:bodyPr lIns="64310" tIns="32155" rIns="64310" bIns="0" anchor="t" anchorCtr="0"/>
          <a:lstStyle>
            <a:lvl1pPr algn="l">
              <a:lnSpc>
                <a:spcPts val="3868"/>
              </a:lnSpc>
              <a:defRPr sz="3900" b="1" cap="all" spc="-77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5868" y="4026930"/>
            <a:ext cx="7204454" cy="1191400"/>
          </a:xfrm>
          <a:prstGeom prst="rect">
            <a:avLst/>
          </a:prstGeom>
        </p:spPr>
        <p:txBody>
          <a:bodyPr vert="horz" lIns="64310" tIns="0" rIns="64310" bIns="32155"/>
          <a:lstStyle>
            <a:lvl1pPr marL="0" indent="0" algn="l">
              <a:lnSpc>
                <a:spcPct val="100000"/>
              </a:lnSpc>
              <a:buNone/>
              <a:defRPr sz="2500" b="1" i="0" cap="all" baseline="0">
                <a:solidFill>
                  <a:srgbClr val="A6AAA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21865" y="6280384"/>
            <a:ext cx="693624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4296" y="6056039"/>
            <a:ext cx="827012" cy="49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19574" y="6341237"/>
            <a:ext cx="5403658" cy="274751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ct val="150000"/>
              </a:lnSpc>
              <a:buNone/>
              <a:defRPr sz="800" b="0" i="0" cap="all" spc="7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23232" y="6350073"/>
            <a:ext cx="1534882" cy="32548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700" b="0" i="0" kern="0" cap="none" spc="35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 smtClean="0"/>
              <a:t>www.mun.ca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8827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5868" y="549798"/>
            <a:ext cx="8264283" cy="1785346"/>
          </a:xfrm>
          <a:prstGeom prst="rect">
            <a:avLst/>
          </a:prstGeom>
        </p:spPr>
        <p:txBody>
          <a:bodyPr lIns="64310" tIns="32155" rIns="64310" bIns="0" anchor="t" anchorCtr="0"/>
          <a:lstStyle>
            <a:lvl1pPr algn="l">
              <a:lnSpc>
                <a:spcPts val="6752"/>
              </a:lnSpc>
              <a:defRPr sz="77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5868" y="2299402"/>
            <a:ext cx="8264283" cy="1656046"/>
          </a:xfrm>
          <a:prstGeom prst="rect">
            <a:avLst/>
          </a:prstGeom>
        </p:spPr>
        <p:txBody>
          <a:bodyPr vert="horz" lIns="64310" tIns="0" rIns="64310" bIns="32155"/>
          <a:lstStyle>
            <a:lvl1pPr marL="0" indent="0" algn="l">
              <a:lnSpc>
                <a:spcPts val="6752"/>
              </a:lnSpc>
              <a:buNone/>
              <a:defRPr sz="7700" b="1" i="0" cap="all" baseline="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35868" y="4256230"/>
            <a:ext cx="6431552" cy="595550"/>
          </a:xfrm>
          <a:prstGeom prst="rect">
            <a:avLst/>
          </a:prstGeom>
        </p:spPr>
        <p:txBody>
          <a:bodyPr vert="horz" lIns="64310" tIns="32155" rIns="64310" bIns="32155" anchor="ctr" anchorCtr="0"/>
          <a:lstStyle>
            <a:lvl1pPr marL="0" indent="0" algn="l">
              <a:lnSpc>
                <a:spcPts val="1969"/>
              </a:lnSpc>
              <a:buNone/>
              <a:defRPr sz="1700" b="0" i="0" cap="none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0300" y="6056039"/>
            <a:ext cx="855004" cy="49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Connector 17"/>
          <p:cNvCxnSpPr/>
          <p:nvPr userDrawn="1"/>
        </p:nvCxnSpPr>
        <p:spPr>
          <a:xfrm>
            <a:off x="621865" y="6280384"/>
            <a:ext cx="693624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19574" y="6341237"/>
            <a:ext cx="5403658" cy="274751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ct val="150000"/>
              </a:lnSpc>
              <a:buNone/>
              <a:defRPr sz="800" b="0" i="0" cap="all" spc="7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23232" y="6350073"/>
            <a:ext cx="1534882" cy="32548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700" b="0" i="0" kern="0" cap="none" spc="35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err="1" smtClean="0"/>
              <a:t>www.mun.ca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747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5868" y="536124"/>
            <a:ext cx="8240467" cy="1155288"/>
          </a:xfrm>
          <a:prstGeom prst="rect">
            <a:avLst/>
          </a:prstGeom>
        </p:spPr>
        <p:txBody>
          <a:bodyPr lIns="64310" tIns="32155" rIns="64310" bIns="0" anchor="t" anchorCtr="0"/>
          <a:lstStyle>
            <a:lvl1pPr algn="l">
              <a:lnSpc>
                <a:spcPts val="3868"/>
              </a:lnSpc>
              <a:defRPr sz="3900" b="1" cap="all" spc="-77" baseline="0">
                <a:solidFill>
                  <a:srgbClr val="6C042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0300" y="6056039"/>
            <a:ext cx="855004" cy="49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621865" y="6280384"/>
            <a:ext cx="693624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5"/>
          </p:nvPr>
        </p:nvSpPr>
        <p:spPr>
          <a:xfrm>
            <a:off x="535869" y="2068569"/>
            <a:ext cx="8151545" cy="3868578"/>
          </a:xfrm>
          <a:prstGeom prst="rect">
            <a:avLst/>
          </a:prstGeom>
        </p:spPr>
        <p:txBody>
          <a:bodyPr lIns="64310" tIns="32155" rIns="64310" bIns="32155" anchor="t" anchorCtr="0"/>
          <a:lstStyle>
            <a:lvl1pPr marL="0" marR="0" indent="0" algn="l" defTabSz="456644" rtl="0" eaLnBrk="1" fontAlgn="base" latinLnBrk="0" hangingPunct="1">
              <a:lnSpc>
                <a:spcPts val="2813"/>
              </a:lnSpc>
              <a:spcBef>
                <a:spcPts val="0"/>
              </a:spcBef>
              <a:spcAft>
                <a:spcPts val="844"/>
              </a:spcAft>
              <a:buClrTx/>
              <a:buSzTx/>
              <a:buFont typeface="Arial" charset="0"/>
              <a:buNone/>
              <a:tabLst/>
              <a:defRPr sz="2000" b="1" i="0" cap="none" spc="-49">
                <a:solidFill>
                  <a:schemeClr val="accent4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0" indent="0">
              <a:lnSpc>
                <a:spcPts val="2813"/>
              </a:lnSpc>
              <a:spcBef>
                <a:spcPts val="0"/>
              </a:spcBef>
              <a:spcAft>
                <a:spcPts val="422"/>
              </a:spcAft>
              <a:buFontTx/>
              <a:buNone/>
              <a:defRPr sz="2000" b="0" i="0" spc="-49">
                <a:solidFill>
                  <a:srgbClr val="504C4C"/>
                </a:solidFill>
                <a:latin typeface="Arial"/>
                <a:cs typeface="Arial"/>
              </a:defRPr>
            </a:lvl2pPr>
            <a:lvl3pPr marL="691107" indent="-190920">
              <a:lnSpc>
                <a:spcPts val="2813"/>
              </a:lnSpc>
              <a:spcBef>
                <a:spcPts val="0"/>
              </a:spcBef>
              <a:spcAft>
                <a:spcPts val="422"/>
              </a:spcAft>
              <a:buSzPct val="92000"/>
              <a:buFont typeface="Arial"/>
              <a:buChar char="•"/>
              <a:defRPr sz="2000" spc="-49">
                <a:solidFill>
                  <a:srgbClr val="504C4C"/>
                </a:solidFill>
                <a:latin typeface="Arial"/>
                <a:cs typeface="Arial"/>
              </a:defRPr>
            </a:lvl3pPr>
            <a:lvl4pPr marL="941200" indent="-178638">
              <a:lnSpc>
                <a:spcPts val="2813"/>
              </a:lnSpc>
              <a:spcBef>
                <a:spcPts val="0"/>
              </a:spcBef>
              <a:spcAft>
                <a:spcPts val="422"/>
              </a:spcAft>
              <a:defRPr sz="2000" spc="-49">
                <a:solidFill>
                  <a:srgbClr val="504C4C"/>
                </a:solidFill>
                <a:latin typeface="Arial"/>
                <a:cs typeface="Arial"/>
              </a:defRPr>
            </a:lvl4pPr>
            <a:lvl5pPr marL="1262749" indent="-250093">
              <a:lnSpc>
                <a:spcPts val="2813"/>
              </a:lnSpc>
              <a:spcBef>
                <a:spcPts val="0"/>
              </a:spcBef>
              <a:spcAft>
                <a:spcPts val="422"/>
              </a:spcAft>
              <a:defRPr sz="2000" spc="-49">
                <a:solidFill>
                  <a:srgbClr val="504C4C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456644" rtl="0" eaLnBrk="1" fontAlgn="base" latinLnBrk="0" hangingPunct="1">
              <a:lnSpc>
                <a:spcPts val="2813"/>
              </a:lnSpc>
              <a:spcBef>
                <a:spcPts val="0"/>
              </a:spcBef>
              <a:spcAft>
                <a:spcPts val="844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19574" y="6341237"/>
            <a:ext cx="5403658" cy="274751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ct val="150000"/>
              </a:lnSpc>
              <a:buNone/>
              <a:defRPr sz="800" b="0" i="0" cap="all" spc="7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023232" y="6350073"/>
            <a:ext cx="1534882" cy="32548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700" b="0" i="0" kern="0" cap="none" spc="35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err="1" smtClean="0"/>
              <a:t>www.mun.ca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7835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5868" y="536124"/>
            <a:ext cx="8240467" cy="1155288"/>
          </a:xfrm>
          <a:prstGeom prst="rect">
            <a:avLst/>
          </a:prstGeom>
        </p:spPr>
        <p:txBody>
          <a:bodyPr lIns="64310" tIns="32155" rIns="64310" bIns="0" anchor="t" anchorCtr="0"/>
          <a:lstStyle>
            <a:lvl1pPr algn="l">
              <a:lnSpc>
                <a:spcPts val="3868"/>
              </a:lnSpc>
              <a:defRPr sz="3900" b="1" cap="all" spc="-77" baseline="0">
                <a:solidFill>
                  <a:srgbClr val="6C042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0300" y="6056039"/>
            <a:ext cx="855004" cy="49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Content Placeholder 3"/>
          <p:cNvSpPr>
            <a:spLocks noGrp="1"/>
          </p:cNvSpPr>
          <p:nvPr>
            <p:ph sz="half" idx="18"/>
          </p:nvPr>
        </p:nvSpPr>
        <p:spPr>
          <a:xfrm>
            <a:off x="535868" y="2068569"/>
            <a:ext cx="3882070" cy="3868578"/>
          </a:xfrm>
          <a:prstGeom prst="rect">
            <a:avLst/>
          </a:prstGeom>
        </p:spPr>
        <p:txBody>
          <a:bodyPr lIns="64310" tIns="32155" rIns="64310" bIns="32155" anchor="t" anchorCtr="0"/>
          <a:lstStyle>
            <a:lvl1pPr marL="0" marR="0" indent="0" algn="l" defTabSz="456644" rtl="0" eaLnBrk="1" fontAlgn="base" latinLnBrk="0" hangingPunct="1">
              <a:lnSpc>
                <a:spcPts val="2813"/>
              </a:lnSpc>
              <a:spcBef>
                <a:spcPts val="0"/>
              </a:spcBef>
              <a:spcAft>
                <a:spcPts val="844"/>
              </a:spcAft>
              <a:buClrTx/>
              <a:buSzTx/>
              <a:buFont typeface="Arial" charset="0"/>
              <a:buNone/>
              <a:tabLst/>
              <a:defRPr sz="2000" b="1" i="0" cap="none" spc="-49">
                <a:solidFill>
                  <a:srgbClr val="868686"/>
                </a:solidFill>
                <a:latin typeface="Arial"/>
                <a:cs typeface="Arial"/>
              </a:defRPr>
            </a:lvl1pPr>
            <a:lvl2pPr marL="0" indent="0">
              <a:lnSpc>
                <a:spcPts val="2813"/>
              </a:lnSpc>
              <a:spcBef>
                <a:spcPts val="0"/>
              </a:spcBef>
              <a:spcAft>
                <a:spcPts val="422"/>
              </a:spcAft>
              <a:buFontTx/>
              <a:buNone/>
              <a:defRPr sz="2000" b="0" i="0" spc="-49">
                <a:solidFill>
                  <a:srgbClr val="504C4C"/>
                </a:solidFill>
                <a:latin typeface="Arial"/>
                <a:cs typeface="Arial"/>
              </a:defRPr>
            </a:lvl2pPr>
            <a:lvl3pPr marL="691107" indent="-190920">
              <a:lnSpc>
                <a:spcPts val="2813"/>
              </a:lnSpc>
              <a:spcBef>
                <a:spcPts val="0"/>
              </a:spcBef>
              <a:spcAft>
                <a:spcPts val="422"/>
              </a:spcAft>
              <a:buSzPct val="92000"/>
              <a:buFont typeface="Arial"/>
              <a:buChar char="•"/>
              <a:defRPr sz="2000" spc="-49">
                <a:solidFill>
                  <a:srgbClr val="504C4C"/>
                </a:solidFill>
                <a:latin typeface="Arial"/>
                <a:cs typeface="Arial"/>
              </a:defRPr>
            </a:lvl3pPr>
            <a:lvl4pPr marL="941200" indent="-178638">
              <a:lnSpc>
                <a:spcPts val="2813"/>
              </a:lnSpc>
              <a:spcBef>
                <a:spcPts val="0"/>
              </a:spcBef>
              <a:spcAft>
                <a:spcPts val="422"/>
              </a:spcAft>
              <a:defRPr sz="2000" spc="-49">
                <a:solidFill>
                  <a:srgbClr val="504C4C"/>
                </a:solidFill>
                <a:latin typeface="Arial"/>
                <a:cs typeface="Arial"/>
              </a:defRPr>
            </a:lvl4pPr>
            <a:lvl5pPr marL="1262749" indent="-250093">
              <a:lnSpc>
                <a:spcPts val="2813"/>
              </a:lnSpc>
              <a:spcBef>
                <a:spcPts val="0"/>
              </a:spcBef>
              <a:spcAft>
                <a:spcPts val="422"/>
              </a:spcAft>
              <a:defRPr sz="2000" spc="-49">
                <a:solidFill>
                  <a:srgbClr val="504C4C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456644" rtl="0" eaLnBrk="1" fontAlgn="base" latinLnBrk="0" hangingPunct="1">
              <a:lnSpc>
                <a:spcPts val="2813"/>
              </a:lnSpc>
              <a:spcBef>
                <a:spcPts val="0"/>
              </a:spcBef>
              <a:spcAft>
                <a:spcPts val="844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1"/>
          </p:nvPr>
        </p:nvSpPr>
        <p:spPr>
          <a:xfrm>
            <a:off x="4805344" y="2068569"/>
            <a:ext cx="3882070" cy="3868578"/>
          </a:xfrm>
          <a:prstGeom prst="rect">
            <a:avLst/>
          </a:prstGeom>
        </p:spPr>
        <p:txBody>
          <a:bodyPr lIns="64310" tIns="32155" rIns="64310" bIns="32155" anchor="t" anchorCtr="0"/>
          <a:lstStyle>
            <a:lvl1pPr marL="0" marR="0" indent="0" algn="l" defTabSz="456644" rtl="0" eaLnBrk="1" fontAlgn="base" latinLnBrk="0" hangingPunct="1">
              <a:lnSpc>
                <a:spcPts val="2813"/>
              </a:lnSpc>
              <a:spcBef>
                <a:spcPts val="0"/>
              </a:spcBef>
              <a:spcAft>
                <a:spcPts val="844"/>
              </a:spcAft>
              <a:buClrTx/>
              <a:buSzTx/>
              <a:buFont typeface="Arial" charset="0"/>
              <a:buNone/>
              <a:tabLst/>
              <a:defRPr sz="2000" b="1" i="0" cap="none" spc="-49">
                <a:solidFill>
                  <a:srgbClr val="868686"/>
                </a:solidFill>
                <a:latin typeface="Arial"/>
                <a:cs typeface="Arial"/>
              </a:defRPr>
            </a:lvl1pPr>
            <a:lvl2pPr marL="0" indent="0">
              <a:lnSpc>
                <a:spcPts val="2813"/>
              </a:lnSpc>
              <a:spcBef>
                <a:spcPts val="0"/>
              </a:spcBef>
              <a:spcAft>
                <a:spcPts val="422"/>
              </a:spcAft>
              <a:buFontTx/>
              <a:buNone/>
              <a:defRPr sz="2000" b="0" i="0" spc="-49">
                <a:solidFill>
                  <a:srgbClr val="504C4C"/>
                </a:solidFill>
                <a:latin typeface="Arial"/>
                <a:cs typeface="Arial"/>
              </a:defRPr>
            </a:lvl2pPr>
            <a:lvl3pPr marL="691107" indent="-190920">
              <a:lnSpc>
                <a:spcPts val="2813"/>
              </a:lnSpc>
              <a:spcBef>
                <a:spcPts val="0"/>
              </a:spcBef>
              <a:spcAft>
                <a:spcPts val="422"/>
              </a:spcAft>
              <a:buSzPct val="92000"/>
              <a:buFont typeface="Arial"/>
              <a:buChar char="•"/>
              <a:defRPr sz="2000" spc="-49">
                <a:solidFill>
                  <a:srgbClr val="504C4C"/>
                </a:solidFill>
                <a:latin typeface="Arial"/>
                <a:cs typeface="Arial"/>
              </a:defRPr>
            </a:lvl3pPr>
            <a:lvl4pPr marL="941200" indent="-178638">
              <a:lnSpc>
                <a:spcPts val="2813"/>
              </a:lnSpc>
              <a:spcBef>
                <a:spcPts val="0"/>
              </a:spcBef>
              <a:spcAft>
                <a:spcPts val="422"/>
              </a:spcAft>
              <a:defRPr sz="2000" spc="-49">
                <a:solidFill>
                  <a:srgbClr val="504C4C"/>
                </a:solidFill>
                <a:latin typeface="Arial"/>
                <a:cs typeface="Arial"/>
              </a:defRPr>
            </a:lvl4pPr>
            <a:lvl5pPr marL="1262749" indent="-250093">
              <a:lnSpc>
                <a:spcPts val="2813"/>
              </a:lnSpc>
              <a:spcBef>
                <a:spcPts val="0"/>
              </a:spcBef>
              <a:spcAft>
                <a:spcPts val="422"/>
              </a:spcAft>
              <a:defRPr sz="2000" spc="-49">
                <a:solidFill>
                  <a:srgbClr val="504C4C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456644" rtl="0" eaLnBrk="1" fontAlgn="base" latinLnBrk="0" hangingPunct="1">
              <a:lnSpc>
                <a:spcPts val="2813"/>
              </a:lnSpc>
              <a:spcBef>
                <a:spcPts val="0"/>
              </a:spcBef>
              <a:spcAft>
                <a:spcPts val="844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21865" y="6280384"/>
            <a:ext cx="693624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19574" y="6341237"/>
            <a:ext cx="5403658" cy="274751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ct val="150000"/>
              </a:lnSpc>
              <a:buNone/>
              <a:defRPr sz="800" b="0" i="0" cap="all" spc="7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23232" y="6350073"/>
            <a:ext cx="1534882" cy="32548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700" b="0" i="0" kern="0" cap="none" spc="35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err="1" smtClean="0"/>
              <a:t>www.mun.ca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7255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ic- small - footer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0300" y="6056039"/>
            <a:ext cx="855004" cy="49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SmartArt Placeholder 2"/>
          <p:cNvSpPr>
            <a:spLocks noGrp="1"/>
          </p:cNvSpPr>
          <p:nvPr>
            <p:ph type="dgm" sz="quarter" idx="20"/>
          </p:nvPr>
        </p:nvSpPr>
        <p:spPr>
          <a:xfrm>
            <a:off x="535863" y="2068570"/>
            <a:ext cx="8139272" cy="4087001"/>
          </a:xfrm>
          <a:prstGeom prst="rect">
            <a:avLst/>
          </a:prstGeom>
        </p:spPr>
        <p:txBody>
          <a:bodyPr vert="horz" lIns="64310" tIns="32155" rIns="64310" bIns="32155"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35868" y="536124"/>
            <a:ext cx="8240467" cy="1155288"/>
          </a:xfrm>
          <a:prstGeom prst="rect">
            <a:avLst/>
          </a:prstGeom>
        </p:spPr>
        <p:txBody>
          <a:bodyPr lIns="64310" tIns="32155" rIns="64310" bIns="0" anchor="t" anchorCtr="0"/>
          <a:lstStyle>
            <a:lvl1pPr algn="l">
              <a:lnSpc>
                <a:spcPts val="3868"/>
              </a:lnSpc>
              <a:defRPr sz="3900" b="1" cap="all" spc="-77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1865" y="6280384"/>
            <a:ext cx="693624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19574" y="6341237"/>
            <a:ext cx="5403658" cy="274751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ct val="150000"/>
              </a:lnSpc>
              <a:buNone/>
              <a:defRPr sz="800" b="0" i="0" cap="all" spc="7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23232" y="6350073"/>
            <a:ext cx="1534882" cy="32548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700" b="0" i="0" kern="0" cap="none" spc="35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err="1" smtClean="0"/>
              <a:t>www.mun.ca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355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ic- small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5868" y="536124"/>
            <a:ext cx="8240467" cy="1155288"/>
          </a:xfrm>
          <a:prstGeom prst="rect">
            <a:avLst/>
          </a:prstGeom>
        </p:spPr>
        <p:txBody>
          <a:bodyPr lIns="64310" tIns="32155" rIns="64310" bIns="0" anchor="t" anchorCtr="0"/>
          <a:lstStyle>
            <a:lvl1pPr algn="l">
              <a:lnSpc>
                <a:spcPts val="3868"/>
              </a:lnSpc>
              <a:defRPr sz="3900" b="1" cap="all" spc="-77" baseline="0">
                <a:solidFill>
                  <a:srgbClr val="6C042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SmartArt Placeholder 2"/>
          <p:cNvSpPr>
            <a:spLocks noGrp="1"/>
          </p:cNvSpPr>
          <p:nvPr>
            <p:ph type="dgm" sz="quarter" idx="20"/>
          </p:nvPr>
        </p:nvSpPr>
        <p:spPr>
          <a:xfrm>
            <a:off x="535863" y="2068570"/>
            <a:ext cx="8139272" cy="4335209"/>
          </a:xfrm>
          <a:prstGeom prst="rect">
            <a:avLst/>
          </a:prstGeom>
        </p:spPr>
        <p:txBody>
          <a:bodyPr vert="horz" lIns="64310" tIns="32155" rIns="64310" bIns="32155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63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ic Larg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20"/>
          </p:nvPr>
        </p:nvSpPr>
        <p:spPr>
          <a:xfrm>
            <a:off x="607293" y="520335"/>
            <a:ext cx="8067841" cy="5841745"/>
          </a:xfrm>
          <a:prstGeom prst="rect">
            <a:avLst/>
          </a:prstGeom>
        </p:spPr>
        <p:txBody>
          <a:bodyPr vert="horz" lIns="64310" tIns="32155" rIns="64310" bIns="32155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8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 + One Colum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5868" y="536124"/>
            <a:ext cx="8240467" cy="1155288"/>
          </a:xfrm>
          <a:prstGeom prst="rect">
            <a:avLst/>
          </a:prstGeom>
        </p:spPr>
        <p:txBody>
          <a:bodyPr lIns="64310" tIns="32155" rIns="64310" bIns="0" anchor="t" anchorCtr="0"/>
          <a:lstStyle>
            <a:lvl1pPr algn="l">
              <a:lnSpc>
                <a:spcPts val="3868"/>
              </a:lnSpc>
              <a:defRPr sz="3900" b="1" cap="all" spc="-77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0300" y="6056039"/>
            <a:ext cx="855004" cy="49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805344" y="2068569"/>
            <a:ext cx="3882070" cy="3868578"/>
          </a:xfrm>
          <a:prstGeom prst="rect">
            <a:avLst/>
          </a:prstGeom>
        </p:spPr>
        <p:txBody>
          <a:bodyPr lIns="64310" tIns="32155" rIns="64310" bIns="32155" anchor="t" anchorCtr="0"/>
          <a:lstStyle>
            <a:lvl1pPr marL="0" marR="0" indent="0" algn="l" defTabSz="456644" rtl="0" eaLnBrk="1" fontAlgn="base" latinLnBrk="0" hangingPunct="1">
              <a:lnSpc>
                <a:spcPts val="2813"/>
              </a:lnSpc>
              <a:spcBef>
                <a:spcPts val="0"/>
              </a:spcBef>
              <a:spcAft>
                <a:spcPts val="844"/>
              </a:spcAft>
              <a:buClrTx/>
              <a:buSzTx/>
              <a:buFont typeface="Arial" charset="0"/>
              <a:buNone/>
              <a:tabLst/>
              <a:defRPr sz="2000" b="1" i="0" cap="none" spc="-49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0" indent="0">
              <a:lnSpc>
                <a:spcPts val="2813"/>
              </a:lnSpc>
              <a:spcBef>
                <a:spcPts val="0"/>
              </a:spcBef>
              <a:spcAft>
                <a:spcPts val="422"/>
              </a:spcAft>
              <a:buFontTx/>
              <a:buNone/>
              <a:defRPr sz="2000" b="0" i="0" spc="-49">
                <a:solidFill>
                  <a:srgbClr val="504C4C"/>
                </a:solidFill>
                <a:latin typeface="Arial"/>
                <a:cs typeface="Arial"/>
              </a:defRPr>
            </a:lvl2pPr>
            <a:lvl3pPr marL="691107" indent="-190920">
              <a:lnSpc>
                <a:spcPts val="2813"/>
              </a:lnSpc>
              <a:spcBef>
                <a:spcPts val="0"/>
              </a:spcBef>
              <a:spcAft>
                <a:spcPts val="422"/>
              </a:spcAft>
              <a:buSzPct val="92000"/>
              <a:buFont typeface="Arial"/>
              <a:buChar char="•"/>
              <a:defRPr sz="2000" spc="-49">
                <a:solidFill>
                  <a:srgbClr val="504C4C"/>
                </a:solidFill>
                <a:latin typeface="Arial"/>
                <a:cs typeface="Arial"/>
              </a:defRPr>
            </a:lvl3pPr>
            <a:lvl4pPr marL="941200" indent="-178638">
              <a:lnSpc>
                <a:spcPts val="2813"/>
              </a:lnSpc>
              <a:spcBef>
                <a:spcPts val="0"/>
              </a:spcBef>
              <a:spcAft>
                <a:spcPts val="422"/>
              </a:spcAft>
              <a:defRPr sz="2000" spc="-49">
                <a:solidFill>
                  <a:srgbClr val="504C4C"/>
                </a:solidFill>
                <a:latin typeface="Arial"/>
                <a:cs typeface="Arial"/>
              </a:defRPr>
            </a:lvl4pPr>
            <a:lvl5pPr marL="1262749" indent="-250093">
              <a:lnSpc>
                <a:spcPts val="2813"/>
              </a:lnSpc>
              <a:spcBef>
                <a:spcPts val="0"/>
              </a:spcBef>
              <a:spcAft>
                <a:spcPts val="422"/>
              </a:spcAft>
              <a:defRPr sz="2000" spc="-49">
                <a:solidFill>
                  <a:srgbClr val="504C4C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456644" rtl="0" eaLnBrk="1" fontAlgn="base" latinLnBrk="0" hangingPunct="1">
              <a:lnSpc>
                <a:spcPts val="2813"/>
              </a:lnSpc>
              <a:spcBef>
                <a:spcPts val="0"/>
              </a:spcBef>
              <a:spcAft>
                <a:spcPts val="844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07296" y="2068570"/>
            <a:ext cx="3910281" cy="3861255"/>
          </a:xfrm>
          <a:prstGeom prst="rect">
            <a:avLst/>
          </a:prstGeom>
        </p:spPr>
        <p:txBody>
          <a:bodyPr vert="horz" lIns="64310" tIns="32155" rIns="64310" bIns="32155"/>
          <a:lstStyle/>
          <a:p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21865" y="6280384"/>
            <a:ext cx="693624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19574" y="6341237"/>
            <a:ext cx="5403658" cy="274751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ct val="150000"/>
              </a:lnSpc>
              <a:buNone/>
              <a:defRPr sz="800" b="0" i="0" cap="all" spc="7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23232" y="6350073"/>
            <a:ext cx="1534882" cy="32548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700" b="0" i="0" kern="0" cap="none" spc="35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err="1" smtClean="0"/>
              <a:t>www.mun.ca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8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s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35868" y="536124"/>
            <a:ext cx="8240467" cy="1155288"/>
          </a:xfrm>
          <a:prstGeom prst="rect">
            <a:avLst/>
          </a:prstGeom>
        </p:spPr>
        <p:txBody>
          <a:bodyPr lIns="64310" tIns="32155" rIns="64310" bIns="0" anchor="t" anchorCtr="0"/>
          <a:lstStyle>
            <a:lvl1pPr algn="l">
              <a:lnSpc>
                <a:spcPts val="3868"/>
              </a:lnSpc>
              <a:defRPr sz="3900" b="1" cap="all" spc="-77" baseline="0">
                <a:solidFill>
                  <a:srgbClr val="6C042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0300" y="6056039"/>
            <a:ext cx="855004" cy="49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07296" y="2068570"/>
            <a:ext cx="3910281" cy="3861255"/>
          </a:xfrm>
          <a:prstGeom prst="rect">
            <a:avLst/>
          </a:prstGeom>
        </p:spPr>
        <p:txBody>
          <a:bodyPr vert="horz" lIns="64310" tIns="32155" rIns="64310" bIns="32155"/>
          <a:lstStyle/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764853" y="2068570"/>
            <a:ext cx="3910281" cy="3861255"/>
          </a:xfrm>
          <a:prstGeom prst="rect">
            <a:avLst/>
          </a:prstGeom>
        </p:spPr>
        <p:txBody>
          <a:bodyPr vert="horz" lIns="64310" tIns="32155" rIns="64310" bIns="32155"/>
          <a:lstStyle/>
          <a:p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1865" y="6280384"/>
            <a:ext cx="693624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19574" y="6341237"/>
            <a:ext cx="5403658" cy="274751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ct val="150000"/>
              </a:lnSpc>
              <a:buNone/>
              <a:defRPr sz="800" b="0" i="0" cap="all" spc="7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23232" y="6350073"/>
            <a:ext cx="1534882" cy="32548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700" b="0" i="0" kern="0" cap="none" spc="35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err="1" smtClean="0"/>
              <a:t>www.mun.ca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3851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s + captions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35868" y="536124"/>
            <a:ext cx="8240467" cy="1155288"/>
          </a:xfrm>
          <a:prstGeom prst="rect">
            <a:avLst/>
          </a:prstGeom>
        </p:spPr>
        <p:txBody>
          <a:bodyPr lIns="64310" tIns="32155" rIns="64310" bIns="0" anchor="t" anchorCtr="0"/>
          <a:lstStyle>
            <a:lvl1pPr algn="l">
              <a:lnSpc>
                <a:spcPts val="3868"/>
              </a:lnSpc>
              <a:defRPr sz="3900" b="1" cap="all" spc="-77" baseline="0">
                <a:solidFill>
                  <a:srgbClr val="6C042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0716" y="2060751"/>
            <a:ext cx="1842469" cy="1831775"/>
          </a:xfrm>
          <a:prstGeom prst="rect">
            <a:avLst/>
          </a:prstGeom>
        </p:spPr>
        <p:txBody>
          <a:bodyPr vert="horz" lIns="64310" tIns="32155" rIns="64310" bIns="32155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2643618" y="4261324"/>
            <a:ext cx="1893402" cy="1668501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 algn="l">
              <a:lnSpc>
                <a:spcPct val="100000"/>
              </a:lnSpc>
              <a:buNone/>
              <a:defRPr sz="1300" b="0" i="0" kern="1200" cap="all" spc="21" baseline="0">
                <a:solidFill>
                  <a:srgbClr val="504C4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2643618" y="2224025"/>
            <a:ext cx="1893402" cy="1668501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 algn="l">
              <a:lnSpc>
                <a:spcPct val="100000"/>
              </a:lnSpc>
              <a:buNone/>
              <a:defRPr sz="1300" b="0" i="0" kern="1200" cap="all" spc="21" baseline="0">
                <a:solidFill>
                  <a:srgbClr val="504C4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6783201" y="4261324"/>
            <a:ext cx="1893402" cy="1668501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 algn="l">
              <a:lnSpc>
                <a:spcPct val="100000"/>
              </a:lnSpc>
              <a:buNone/>
              <a:defRPr sz="1300" b="0" i="0" kern="1200" cap="all" spc="21" baseline="0">
                <a:solidFill>
                  <a:srgbClr val="504C4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783201" y="2236311"/>
            <a:ext cx="1893402" cy="1668501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 algn="l">
              <a:lnSpc>
                <a:spcPct val="100000"/>
              </a:lnSpc>
              <a:buNone/>
              <a:defRPr sz="1300" b="0" i="0" kern="1200" cap="all" spc="21" baseline="0">
                <a:solidFill>
                  <a:srgbClr val="504C4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620716" y="4096186"/>
            <a:ext cx="1842469" cy="1831775"/>
          </a:xfrm>
          <a:prstGeom prst="rect">
            <a:avLst/>
          </a:prstGeom>
        </p:spPr>
        <p:txBody>
          <a:bodyPr vert="horz" lIns="64310" tIns="32155" rIns="64310" bIns="32155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4773610" y="2060751"/>
            <a:ext cx="1842469" cy="1831775"/>
          </a:xfrm>
          <a:prstGeom prst="rect">
            <a:avLst/>
          </a:prstGeom>
        </p:spPr>
        <p:txBody>
          <a:bodyPr vert="horz" lIns="64310" tIns="32155" rIns="64310" bIns="32155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4773610" y="4096186"/>
            <a:ext cx="1842469" cy="1831775"/>
          </a:xfrm>
          <a:prstGeom prst="rect">
            <a:avLst/>
          </a:prstGeom>
        </p:spPr>
        <p:txBody>
          <a:bodyPr vert="horz" lIns="64310" tIns="32155" rIns="64310" bIns="32155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0300" y="6056039"/>
            <a:ext cx="855004" cy="49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Connector 18"/>
          <p:cNvCxnSpPr/>
          <p:nvPr userDrawn="1"/>
        </p:nvCxnSpPr>
        <p:spPr>
          <a:xfrm>
            <a:off x="621865" y="6280384"/>
            <a:ext cx="693624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19574" y="6341237"/>
            <a:ext cx="5403658" cy="274751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ct val="150000"/>
              </a:lnSpc>
              <a:buNone/>
              <a:defRPr sz="800" b="0" i="0" cap="all" spc="7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23232" y="6350073"/>
            <a:ext cx="1534882" cy="32548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700" b="0" i="0" kern="0" cap="none" spc="35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err="1" smtClean="0"/>
              <a:t>www.mun.ca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9969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s + captions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535868" y="536124"/>
            <a:ext cx="8240467" cy="1155288"/>
          </a:xfrm>
          <a:prstGeom prst="rect">
            <a:avLst/>
          </a:prstGeom>
        </p:spPr>
        <p:txBody>
          <a:bodyPr lIns="64310" tIns="32155" rIns="64310" bIns="0" anchor="t" anchorCtr="0"/>
          <a:lstStyle>
            <a:lvl1pPr algn="l">
              <a:lnSpc>
                <a:spcPts val="3868"/>
              </a:lnSpc>
              <a:defRPr sz="3900" b="1" cap="all" spc="-77" baseline="0">
                <a:solidFill>
                  <a:srgbClr val="6C042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28134" y="2823616"/>
            <a:ext cx="2381660" cy="2347226"/>
          </a:xfrm>
          <a:prstGeom prst="rect">
            <a:avLst/>
          </a:prstGeom>
        </p:spPr>
        <p:txBody>
          <a:bodyPr vert="horz" lIns="64310" tIns="32155" rIns="64310" bIns="32155"/>
          <a:lstStyle/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572434" y="2823616"/>
            <a:ext cx="2381660" cy="2347226"/>
          </a:xfrm>
          <a:prstGeom prst="rect">
            <a:avLst/>
          </a:prstGeom>
        </p:spPr>
        <p:txBody>
          <a:bodyPr vert="horz" lIns="64310" tIns="32155" rIns="64310" bIns="32155"/>
          <a:lstStyle/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293474" y="2823616"/>
            <a:ext cx="2381660" cy="2347226"/>
          </a:xfrm>
          <a:prstGeom prst="rect">
            <a:avLst/>
          </a:prstGeom>
        </p:spPr>
        <p:txBody>
          <a:bodyPr vert="horz" lIns="64310" tIns="32155" rIns="64310" bIns="32155"/>
          <a:lstStyle/>
          <a:p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628157" y="5266153"/>
            <a:ext cx="2381638" cy="6636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ct val="100000"/>
              </a:lnSpc>
              <a:buNone/>
              <a:defRPr sz="1300" b="0" i="0" kern="1200" cap="all" spc="21" baseline="0">
                <a:solidFill>
                  <a:srgbClr val="504C4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572456" y="5266153"/>
            <a:ext cx="2381638" cy="6636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ct val="100000"/>
              </a:lnSpc>
              <a:buNone/>
              <a:defRPr sz="1300" b="0" i="0" kern="1200" cap="all" spc="21" baseline="0">
                <a:solidFill>
                  <a:srgbClr val="504C4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6293497" y="5266153"/>
            <a:ext cx="2381638" cy="6636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ct val="100000"/>
              </a:lnSpc>
              <a:buNone/>
              <a:defRPr sz="1300" b="0" i="0" kern="1200" cap="all" spc="21" baseline="0">
                <a:solidFill>
                  <a:srgbClr val="504C4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35868" y="2064955"/>
            <a:ext cx="8139266" cy="549797"/>
          </a:xfrm>
          <a:prstGeom prst="rect">
            <a:avLst/>
          </a:prstGeom>
        </p:spPr>
        <p:txBody>
          <a:bodyPr vert="horz" lIns="64310" tIns="0" rIns="64310" bIns="32155"/>
          <a:lstStyle>
            <a:lvl1pPr marL="0" indent="0" algn="l">
              <a:lnSpc>
                <a:spcPct val="100000"/>
              </a:lnSpc>
              <a:buNone/>
              <a:defRPr sz="2000" b="1" i="0" cap="none" baseline="0">
                <a:solidFill>
                  <a:srgbClr val="A6AAA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0300" y="6056039"/>
            <a:ext cx="855004" cy="49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Connector 19"/>
          <p:cNvCxnSpPr/>
          <p:nvPr userDrawn="1"/>
        </p:nvCxnSpPr>
        <p:spPr>
          <a:xfrm>
            <a:off x="621865" y="6280384"/>
            <a:ext cx="693624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19574" y="6341237"/>
            <a:ext cx="5403658" cy="274751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ct val="150000"/>
              </a:lnSpc>
              <a:buNone/>
              <a:defRPr sz="800" b="0" i="0" cap="all" spc="7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23232" y="6350073"/>
            <a:ext cx="1534882" cy="32548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700" b="0" i="0" kern="0" cap="none" spc="35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err="1" smtClean="0"/>
              <a:t>www.mun.ca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9258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- no footer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35869" y="536125"/>
            <a:ext cx="7204452" cy="4694119"/>
          </a:xfrm>
          <a:prstGeom prst="rect">
            <a:avLst/>
          </a:prstGeom>
        </p:spPr>
        <p:txBody>
          <a:bodyPr lIns="64310" tIns="32155" rIns="64310" bIns="0" anchor="t" anchorCtr="0"/>
          <a:lstStyle>
            <a:lvl1pPr algn="l">
              <a:lnSpc>
                <a:spcPts val="4220"/>
              </a:lnSpc>
              <a:defRPr sz="4600" b="1" cap="all" spc="-77" baseline="0">
                <a:solidFill>
                  <a:srgbClr val="6C042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5867" y="5325557"/>
            <a:ext cx="7204454" cy="1191400"/>
          </a:xfrm>
          <a:prstGeom prst="rect">
            <a:avLst/>
          </a:prstGeom>
        </p:spPr>
        <p:txBody>
          <a:bodyPr vert="horz" lIns="64310" tIns="0" rIns="64310" bIns="32155"/>
          <a:lstStyle>
            <a:lvl1pPr marL="0" indent="0" algn="l">
              <a:lnSpc>
                <a:spcPct val="100000"/>
              </a:lnSpc>
              <a:buNone/>
              <a:defRPr sz="3000" b="1" i="0" cap="all" baseline="0">
                <a:solidFill>
                  <a:srgbClr val="A6AAA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86832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- footer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35869" y="548039"/>
            <a:ext cx="7204452" cy="3347837"/>
          </a:xfrm>
          <a:prstGeom prst="rect">
            <a:avLst/>
          </a:prstGeom>
        </p:spPr>
        <p:txBody>
          <a:bodyPr lIns="64310" tIns="32155" rIns="64310" bIns="0" anchor="t" anchorCtr="0"/>
          <a:lstStyle>
            <a:lvl1pPr algn="l">
              <a:lnSpc>
                <a:spcPts val="3868"/>
              </a:lnSpc>
              <a:defRPr sz="3900" b="1" cap="all" spc="-77" baseline="0">
                <a:solidFill>
                  <a:srgbClr val="6C042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5868" y="4038844"/>
            <a:ext cx="7204454" cy="1191400"/>
          </a:xfrm>
          <a:prstGeom prst="rect">
            <a:avLst/>
          </a:prstGeom>
        </p:spPr>
        <p:txBody>
          <a:bodyPr vert="horz" lIns="64310" tIns="0" rIns="64310" bIns="32155"/>
          <a:lstStyle>
            <a:lvl1pPr marL="0" indent="0" algn="l">
              <a:lnSpc>
                <a:spcPct val="100000"/>
              </a:lnSpc>
              <a:buNone/>
              <a:defRPr sz="2500" b="1" i="0" cap="all" baseline="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0300" y="6056039"/>
            <a:ext cx="855004" cy="49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621865" y="6280384"/>
            <a:ext cx="693624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19574" y="6341237"/>
            <a:ext cx="5403658" cy="274751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ct val="150000"/>
              </a:lnSpc>
              <a:buNone/>
              <a:defRPr sz="800" b="0" i="0" cap="all" spc="7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23232" y="6350073"/>
            <a:ext cx="1534882" cy="32548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700" b="0" i="0" kern="0" cap="none" spc="35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err="1" smtClean="0"/>
              <a:t>www.mun.ca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98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0300" y="6056039"/>
            <a:ext cx="855004" cy="49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5868" y="452733"/>
            <a:ext cx="8139267" cy="428904"/>
          </a:xfrm>
          <a:prstGeom prst="rect">
            <a:avLst/>
          </a:prstGeom>
        </p:spPr>
        <p:txBody>
          <a:bodyPr vert="horz" lIns="64310" tIns="0" rIns="64310" bIns="32155"/>
          <a:lstStyle>
            <a:lvl1pPr marL="0" indent="0" algn="l">
              <a:lnSpc>
                <a:spcPct val="100000"/>
              </a:lnSpc>
              <a:buNone/>
              <a:defRPr sz="2500" b="1" i="0" cap="all" baseline="0">
                <a:solidFill>
                  <a:srgbClr val="6C042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35868" y="1038009"/>
            <a:ext cx="8139267" cy="428904"/>
          </a:xfrm>
          <a:prstGeom prst="rect">
            <a:avLst/>
          </a:prstGeom>
        </p:spPr>
        <p:txBody>
          <a:bodyPr vert="horz" lIns="64310" tIns="0" rIns="64310" bIns="32155"/>
          <a:lstStyle>
            <a:lvl1pPr marL="0" indent="0" algn="l">
              <a:lnSpc>
                <a:spcPct val="100000"/>
              </a:lnSpc>
              <a:buNone/>
              <a:defRPr sz="2500" b="1" i="0" cap="all" baseline="0">
                <a:solidFill>
                  <a:srgbClr val="A6AAA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35868" y="1623285"/>
            <a:ext cx="8139267" cy="428904"/>
          </a:xfrm>
          <a:prstGeom prst="rect">
            <a:avLst/>
          </a:prstGeom>
        </p:spPr>
        <p:txBody>
          <a:bodyPr vert="horz" lIns="64310" tIns="0" rIns="64310" bIns="32155"/>
          <a:lstStyle>
            <a:lvl1pPr marL="0" indent="0" algn="l">
              <a:lnSpc>
                <a:spcPct val="100000"/>
              </a:lnSpc>
              <a:buNone/>
              <a:defRPr sz="2500" b="1" i="0" cap="all" baseline="0">
                <a:solidFill>
                  <a:srgbClr val="A6AAA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535868" y="2207071"/>
            <a:ext cx="8139267" cy="428904"/>
          </a:xfrm>
          <a:prstGeom prst="rect">
            <a:avLst/>
          </a:prstGeom>
        </p:spPr>
        <p:txBody>
          <a:bodyPr vert="horz" lIns="64310" tIns="0" rIns="64310" bIns="32155"/>
          <a:lstStyle>
            <a:lvl1pPr marL="0" indent="0" algn="l">
              <a:lnSpc>
                <a:spcPct val="100000"/>
              </a:lnSpc>
              <a:buNone/>
              <a:defRPr sz="2500" b="1" i="0" cap="all" baseline="0">
                <a:solidFill>
                  <a:srgbClr val="A6AAA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535868" y="2778944"/>
            <a:ext cx="8139267" cy="428904"/>
          </a:xfrm>
          <a:prstGeom prst="rect">
            <a:avLst/>
          </a:prstGeom>
        </p:spPr>
        <p:txBody>
          <a:bodyPr vert="horz" lIns="64310" tIns="0" rIns="64310" bIns="32155"/>
          <a:lstStyle>
            <a:lvl1pPr marL="0" indent="0" algn="l">
              <a:lnSpc>
                <a:spcPct val="100000"/>
              </a:lnSpc>
              <a:buNone/>
              <a:defRPr sz="2500" b="1" i="0" cap="all" baseline="0">
                <a:solidFill>
                  <a:srgbClr val="A6AAA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21865" y="6280384"/>
            <a:ext cx="693624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19574" y="6341237"/>
            <a:ext cx="5403658" cy="274751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ct val="150000"/>
              </a:lnSpc>
              <a:buNone/>
              <a:defRPr sz="800" b="0" i="0" cap="all" spc="70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23232" y="6350073"/>
            <a:ext cx="1534882" cy="32548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700" b="0" i="0" kern="0" cap="none" spc="35" baseline="0">
                <a:solidFill>
                  <a:srgbClr val="363837"/>
                </a:solidFill>
              </a:defRPr>
            </a:lvl1pPr>
          </a:lstStyle>
          <a:p>
            <a:pPr lvl="0"/>
            <a:r>
              <a:rPr lang="en-US" dirty="0" err="1" smtClean="0"/>
              <a:t>www.mun.ca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6470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65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6644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6644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6644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6644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6644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321549" algn="ctr" defTabSz="456644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3098" algn="ctr" defTabSz="456644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646" algn="ctr" defTabSz="456644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6195" algn="ctr" defTabSz="456644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762" indent="-342762" algn="l" defTabSz="456644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465" indent="-284705" algn="l" defTabSz="456644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2168" indent="-227764" algn="l" defTabSz="456644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99929" indent="-227764" algn="l" defTabSz="456644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6572" indent="-227764" algn="l" defTabSz="456644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302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4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0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1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5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1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896165"/>
            <a:ext cx="7204452" cy="732635"/>
          </a:xfrm>
        </p:spPr>
        <p:txBody>
          <a:bodyPr/>
          <a:lstStyle/>
          <a:p>
            <a:r>
              <a:rPr lang="en-US" altLang="zh-CN" sz="3200" cap="none" dirty="0" smtClean="0"/>
              <a:t>Project Procession Report</a:t>
            </a:r>
            <a:endParaRPr lang="en-US" sz="4000" cap="none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395536" y="5013176"/>
            <a:ext cx="7204454" cy="1527608"/>
          </a:xfrm>
        </p:spPr>
        <p:txBody>
          <a:bodyPr/>
          <a:lstStyle/>
          <a:p>
            <a:r>
              <a:rPr lang="en-US" altLang="zh-CN" sz="2800" b="0" dirty="0"/>
              <a:t>COMP 6905 – </a:t>
            </a:r>
            <a:r>
              <a:rPr lang="en-US" altLang="zh-CN" sz="2800" b="0" cap="none" dirty="0" smtClean="0"/>
              <a:t>Software engineering</a:t>
            </a:r>
            <a:endParaRPr lang="en-US" altLang="zh-CN" sz="2800" b="0" dirty="0" smtClean="0"/>
          </a:p>
          <a:p>
            <a:r>
              <a:rPr lang="en-US" altLang="zh-CN" sz="1800" b="0" cap="none" dirty="0" smtClean="0"/>
              <a:t>Instructor</a:t>
            </a:r>
            <a:r>
              <a:rPr lang="en-US" altLang="zh-CN" sz="1800" b="0" dirty="0" smtClean="0"/>
              <a:t>: </a:t>
            </a:r>
            <a:r>
              <a:rPr lang="en-US" altLang="zh-CN" sz="1800" b="0" cap="none" dirty="0" smtClean="0"/>
              <a:t>Dr. Adrian </a:t>
            </a:r>
            <a:r>
              <a:rPr lang="en-US" altLang="zh-CN" sz="1800" b="0" cap="none" dirty="0" err="1"/>
              <a:t>F</a:t>
            </a:r>
            <a:r>
              <a:rPr lang="en-US" altLang="zh-CN" sz="1800" b="0" cap="none" dirty="0" err="1" smtClean="0"/>
              <a:t>iech</a:t>
            </a:r>
            <a:endParaRPr lang="en-US" altLang="zh-CN" sz="1800" b="0" cap="none" dirty="0" smtClean="0"/>
          </a:p>
          <a:p>
            <a:r>
              <a:rPr lang="en-US" altLang="zh-CN" sz="1600" b="0" cap="none" dirty="0" smtClean="0"/>
              <a:t>Group member</a:t>
            </a:r>
            <a:r>
              <a:rPr lang="zh-CN" altLang="en-US" sz="1600" b="0" cap="none" dirty="0" smtClean="0"/>
              <a:t>：</a:t>
            </a:r>
            <a:endParaRPr lang="en-US" altLang="zh-CN" sz="1600" b="0" cap="none" dirty="0" smtClean="0"/>
          </a:p>
          <a:p>
            <a:r>
              <a:rPr lang="en-US" altLang="zh-CN" sz="1600" b="0" cap="none" dirty="0" err="1" smtClean="0"/>
              <a:t>Chenxiao</a:t>
            </a:r>
            <a:r>
              <a:rPr lang="en-US" altLang="zh-CN" sz="1600" b="0" cap="none" dirty="0" smtClean="0"/>
              <a:t> </a:t>
            </a:r>
            <a:r>
              <a:rPr lang="en-US" altLang="zh-CN" sz="1600" b="0" cap="none" dirty="0" err="1" smtClean="0"/>
              <a:t>J</a:t>
            </a:r>
            <a:r>
              <a:rPr lang="en-US" altLang="zh-CN" sz="1600" b="0" cap="none" dirty="0" err="1" smtClean="0"/>
              <a:t>ia</a:t>
            </a:r>
            <a:r>
              <a:rPr lang="en-US" altLang="zh-CN" sz="1600" b="0" cap="none" dirty="0" smtClean="0"/>
              <a:t>, </a:t>
            </a:r>
            <a:r>
              <a:rPr lang="en-US" altLang="zh-CN" sz="1600" b="0" cap="none" dirty="0" err="1" smtClean="0"/>
              <a:t>Kwangsub</a:t>
            </a:r>
            <a:r>
              <a:rPr lang="en-US" altLang="zh-CN" sz="1600" b="0" cap="none" dirty="0" smtClean="0"/>
              <a:t> </a:t>
            </a:r>
            <a:r>
              <a:rPr lang="en-US" altLang="zh-CN" sz="1600" b="0" cap="none" dirty="0" err="1" smtClean="0"/>
              <a:t>Ahn</a:t>
            </a:r>
            <a:r>
              <a:rPr lang="en-US" altLang="zh-CN" sz="1600" b="0" cap="none" dirty="0" smtClean="0"/>
              <a:t>, Yin Zhang, </a:t>
            </a:r>
            <a:r>
              <a:rPr lang="en-US" altLang="zh-CN" sz="1600" b="0" cap="none" dirty="0" err="1" smtClean="0"/>
              <a:t>Yiwen</a:t>
            </a:r>
            <a:r>
              <a:rPr lang="en-US" altLang="zh-CN" sz="1600" b="0" cap="none" dirty="0" smtClean="0"/>
              <a:t> Yang </a:t>
            </a:r>
            <a:endParaRPr lang="en-US" altLang="zh-CN" sz="1600" b="0" cap="none" dirty="0" smtClean="0"/>
          </a:p>
          <a:p>
            <a:endParaRPr lang="en-US" altLang="zh-CN" sz="2300" dirty="0" smtClean="0"/>
          </a:p>
          <a:p>
            <a:endParaRPr lang="en-US" altLang="zh-CN" sz="2300" dirty="0" smtClean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2803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5868" y="536125"/>
            <a:ext cx="8240467" cy="51585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5"/>
          </p:nvPr>
        </p:nvSpPr>
        <p:spPr>
          <a:xfrm>
            <a:off x="535869" y="1356265"/>
            <a:ext cx="8151545" cy="458088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accent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Iteration  Plan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accent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Rate of  Procession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Focus </a:t>
            </a:r>
            <a:endParaRPr lang="en-US" sz="2400" dirty="0" smtClean="0">
              <a:solidFill>
                <a:schemeClr val="accent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400" dirty="0"/>
              <a:t>COMP 6905 – </a:t>
            </a:r>
            <a:r>
              <a:rPr lang="en-US" sz="1400" cap="none" dirty="0" smtClean="0"/>
              <a:t>Software Engineering</a:t>
            </a:r>
            <a:endParaRPr lang="en-US" sz="1400" cap="non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400" dirty="0" smtClean="0"/>
              <a:t>2015 </a:t>
            </a:r>
            <a:r>
              <a:rPr lang="en-US" altLang="zh-CN" sz="1400" dirty="0" smtClean="0"/>
              <a:t>Fall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63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5868" y="536125"/>
            <a:ext cx="8240467" cy="515850"/>
          </a:xfrm>
        </p:spPr>
        <p:txBody>
          <a:bodyPr/>
          <a:lstStyle/>
          <a:p>
            <a:r>
              <a:rPr lang="en-US" altLang="zh-CN" sz="4000" dirty="0">
                <a:solidFill>
                  <a:schemeClr val="accent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Iteration  </a:t>
            </a:r>
            <a:r>
              <a:rPr lang="en-US" altLang="zh-CN" sz="4000" dirty="0" smtClean="0">
                <a:solidFill>
                  <a:schemeClr val="accent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Plan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5"/>
          </p:nvPr>
        </p:nvSpPr>
        <p:spPr>
          <a:xfrm>
            <a:off x="535869" y="1356265"/>
            <a:ext cx="8151545" cy="458088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800" b="0" dirty="0" smtClean="0">
                <a:solidFill>
                  <a:schemeClr val="accent1"/>
                </a:solidFill>
              </a:rPr>
              <a:t>In our schedule, we have three phrases, and in each part the project will be implemented the following functions:</a:t>
            </a:r>
          </a:p>
          <a:p>
            <a:pPr marL="1034007" lvl="2" indent="-342900"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accent1"/>
                </a:solidFill>
              </a:rPr>
              <a:t>Register host family, register mentor, view general information and login page (16</a:t>
            </a:r>
            <a:r>
              <a:rPr lang="en-US" altLang="zh-CN" b="0" baseline="30000" dirty="0" smtClean="0">
                <a:solidFill>
                  <a:schemeClr val="accent1"/>
                </a:solidFill>
              </a:rPr>
              <a:t>th</a:t>
            </a:r>
            <a:r>
              <a:rPr lang="en-US" altLang="zh-CN" b="0" dirty="0" smtClean="0">
                <a:solidFill>
                  <a:schemeClr val="accent1"/>
                </a:solidFill>
              </a:rPr>
              <a:t> NOV )</a:t>
            </a:r>
          </a:p>
          <a:p>
            <a:pPr marL="1034007" lvl="2" indent="-342900"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accent1"/>
                </a:solidFill>
              </a:rPr>
              <a:t>Choose host family, assign mentor, view and update staff, ( 24</a:t>
            </a:r>
            <a:r>
              <a:rPr lang="en-US" altLang="zh-CN" b="0" baseline="30000" dirty="0" smtClean="0">
                <a:solidFill>
                  <a:schemeClr val="accent1"/>
                </a:solidFill>
              </a:rPr>
              <a:t>th</a:t>
            </a:r>
            <a:r>
              <a:rPr lang="en-US" altLang="zh-CN" b="0" dirty="0" smtClean="0">
                <a:solidFill>
                  <a:schemeClr val="accent1"/>
                </a:solidFill>
              </a:rPr>
              <a:t> NOV) </a:t>
            </a:r>
          </a:p>
          <a:p>
            <a:pPr marL="1034007" lvl="2" indent="-342900">
              <a:buFont typeface="Arial" pitchFamily="34" charset="0"/>
              <a:buChar char="•"/>
            </a:pPr>
            <a:r>
              <a:rPr lang="en-US" altLang="zh-CN" b="0" dirty="0" smtClean="0">
                <a:solidFill>
                  <a:schemeClr val="accent1"/>
                </a:solidFill>
              </a:rPr>
              <a:t> Communication board, post and view events ( 2</a:t>
            </a:r>
            <a:r>
              <a:rPr lang="en-US" altLang="zh-CN" b="0" baseline="30000" dirty="0" smtClean="0">
                <a:solidFill>
                  <a:schemeClr val="accent1"/>
                </a:solidFill>
              </a:rPr>
              <a:t>nd</a:t>
            </a:r>
            <a:r>
              <a:rPr lang="en-US" altLang="zh-CN" b="0" dirty="0" smtClean="0">
                <a:solidFill>
                  <a:schemeClr val="accent1"/>
                </a:solidFill>
              </a:rPr>
              <a:t> DEC)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400" dirty="0"/>
              <a:t>COMP 6905 – </a:t>
            </a:r>
            <a:r>
              <a:rPr lang="en-US" sz="1400" cap="none" dirty="0" smtClean="0"/>
              <a:t>Software Engineering</a:t>
            </a:r>
            <a:endParaRPr lang="en-US" sz="1400" cap="non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400" dirty="0" smtClean="0"/>
              <a:t>2015 </a:t>
            </a:r>
            <a:r>
              <a:rPr lang="en-US" altLang="zh-CN" sz="1400" dirty="0" smtClean="0"/>
              <a:t>Fall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07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5868" y="536125"/>
            <a:ext cx="8240467" cy="515850"/>
          </a:xfrm>
        </p:spPr>
        <p:txBody>
          <a:bodyPr/>
          <a:lstStyle/>
          <a:p>
            <a:r>
              <a:rPr lang="en-US" altLang="zh-CN" sz="4000" dirty="0">
                <a:solidFill>
                  <a:schemeClr val="accent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Rate of  Procession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5"/>
          </p:nvPr>
        </p:nvSpPr>
        <p:spPr>
          <a:xfrm>
            <a:off x="535869" y="1356265"/>
            <a:ext cx="8151545" cy="458088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accent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400" dirty="0"/>
              <a:t>COMP 6905 – </a:t>
            </a:r>
            <a:r>
              <a:rPr lang="en-US" sz="1400" cap="none" dirty="0" smtClean="0"/>
              <a:t>Software Engineering</a:t>
            </a:r>
            <a:endParaRPr lang="en-US" sz="1400" cap="non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400" dirty="0" smtClean="0"/>
              <a:t>2015 </a:t>
            </a:r>
            <a:r>
              <a:rPr lang="en-US" altLang="zh-CN" sz="1400" dirty="0" smtClean="0"/>
              <a:t>Fall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6" y="1052736"/>
            <a:ext cx="8214692" cy="4817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7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5868" y="536125"/>
            <a:ext cx="8240467" cy="515850"/>
          </a:xfrm>
        </p:spPr>
        <p:txBody>
          <a:bodyPr/>
          <a:lstStyle/>
          <a:p>
            <a:r>
              <a:rPr lang="en-US" altLang="zh-CN" sz="4000" dirty="0">
                <a:solidFill>
                  <a:schemeClr val="accent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Rate of  Procession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5"/>
          </p:nvPr>
        </p:nvSpPr>
        <p:spPr>
          <a:xfrm>
            <a:off x="535869" y="1356265"/>
            <a:ext cx="8151545" cy="458088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accent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400" dirty="0"/>
              <a:t>COMP 6905 – </a:t>
            </a:r>
            <a:r>
              <a:rPr lang="en-US" sz="1400" cap="none" dirty="0" smtClean="0"/>
              <a:t>Software Engineering</a:t>
            </a:r>
            <a:endParaRPr lang="en-US" sz="1400" cap="non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400" dirty="0" smtClean="0"/>
              <a:t>2015 </a:t>
            </a:r>
            <a:r>
              <a:rPr lang="en-US" altLang="zh-CN" sz="1400" dirty="0" smtClean="0"/>
              <a:t>Fall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48632"/>
            <a:ext cx="5999758" cy="4808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33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5868" y="536125"/>
            <a:ext cx="8240467" cy="515850"/>
          </a:xfrm>
        </p:spPr>
        <p:txBody>
          <a:bodyPr/>
          <a:lstStyle/>
          <a:p>
            <a:r>
              <a:rPr lang="en-US" altLang="zh-CN" sz="4000" dirty="0">
                <a:solidFill>
                  <a:schemeClr val="accent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Rate of  Procession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5"/>
          </p:nvPr>
        </p:nvSpPr>
        <p:spPr>
          <a:xfrm>
            <a:off x="535869" y="1356265"/>
            <a:ext cx="8151545" cy="458088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accent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400" dirty="0"/>
              <a:t>COMP 6905 – </a:t>
            </a:r>
            <a:r>
              <a:rPr lang="en-US" sz="1400" cap="none" dirty="0" smtClean="0"/>
              <a:t>Software Engineering</a:t>
            </a:r>
            <a:endParaRPr lang="en-US" sz="1400" cap="non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400" dirty="0" smtClean="0"/>
              <a:t>2015 </a:t>
            </a:r>
            <a:r>
              <a:rPr lang="en-US" altLang="zh-CN" sz="1400" dirty="0" smtClean="0"/>
              <a:t>Fall</a:t>
            </a:r>
            <a:endParaRPr 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1683"/>
            <a:ext cx="4993928" cy="503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4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5868" y="536125"/>
            <a:ext cx="8240467" cy="515850"/>
          </a:xfrm>
        </p:spPr>
        <p:txBody>
          <a:bodyPr/>
          <a:lstStyle/>
          <a:p>
            <a:r>
              <a:rPr lang="en-US" altLang="zh-CN" sz="4000" dirty="0">
                <a:solidFill>
                  <a:schemeClr val="accent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Focus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5"/>
          </p:nvPr>
        </p:nvSpPr>
        <p:spPr>
          <a:xfrm>
            <a:off x="535869" y="1356265"/>
            <a:ext cx="8151545" cy="458088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Consideration </a:t>
            </a:r>
            <a:r>
              <a:rPr lang="en-US" altLang="zh-CN" sz="2400" dirty="0" smtClean="0">
                <a:solidFill>
                  <a:schemeClr val="accent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on security for different users using system in abnormal situations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Efficiency </a:t>
            </a:r>
            <a:r>
              <a:rPr lang="en-US" altLang="zh-CN" sz="2400" dirty="0" smtClean="0">
                <a:solidFill>
                  <a:schemeClr val="accent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of Data Structure  and searching methods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400" dirty="0"/>
              <a:t>COMP 6905 – </a:t>
            </a:r>
            <a:r>
              <a:rPr lang="en-US" sz="1400" cap="none" dirty="0" smtClean="0"/>
              <a:t>Software Engineering</a:t>
            </a:r>
            <a:endParaRPr lang="en-US" sz="1400" cap="non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400" dirty="0" smtClean="0"/>
              <a:t>2015 </a:t>
            </a:r>
            <a:r>
              <a:rPr lang="en-US" altLang="zh-CN" sz="1400" dirty="0" smtClean="0"/>
              <a:t>Fall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07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Grey Corporate 2012">
  <a:themeElements>
    <a:clrScheme name="ClaretWhite">
      <a:dk1>
        <a:srgbClr val="FFFFFE"/>
      </a:dk1>
      <a:lt1>
        <a:srgbClr val="6C0421"/>
      </a:lt1>
      <a:dk2>
        <a:srgbClr val="6C0421"/>
      </a:dk2>
      <a:lt2>
        <a:srgbClr val="FFFFFE"/>
      </a:lt2>
      <a:accent1>
        <a:srgbClr val="6C0421"/>
      </a:accent1>
      <a:accent2>
        <a:srgbClr val="FFFFFE"/>
      </a:accent2>
      <a:accent3>
        <a:srgbClr val="6C706F"/>
      </a:accent3>
      <a:accent4>
        <a:srgbClr val="0D0D0D"/>
      </a:accent4>
      <a:accent5>
        <a:srgbClr val="FFFFFE"/>
      </a:accent5>
      <a:accent6>
        <a:srgbClr val="FFFFFE"/>
      </a:accent6>
      <a:hlink>
        <a:srgbClr val="0D0D0D"/>
      </a:hlink>
      <a:folHlink>
        <a:srgbClr val="0D0D0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163</Words>
  <Application>Microsoft Office PowerPoint</Application>
  <PresentationFormat>全屏显示(4:3)</PresentationFormat>
  <Paragraphs>34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1_Grey Corporate 2012</vt:lpstr>
      <vt:lpstr>Project Procession Report</vt:lpstr>
      <vt:lpstr>Agenda</vt:lpstr>
      <vt:lpstr>Iteration  Plan</vt:lpstr>
      <vt:lpstr>Rate of  Procession </vt:lpstr>
      <vt:lpstr>Rate of  Procession </vt:lpstr>
      <vt:lpstr>Rate of  Procession </vt:lpstr>
      <vt:lpstr>Focus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Procession Report</dc:title>
  <dc:creator>fjkaoru</dc:creator>
  <cp:lastModifiedBy>fjkaoru</cp:lastModifiedBy>
  <cp:revision>7</cp:revision>
  <dcterms:created xsi:type="dcterms:W3CDTF">2015-11-21T23:24:52Z</dcterms:created>
  <dcterms:modified xsi:type="dcterms:W3CDTF">2015-11-22T00:04:05Z</dcterms:modified>
</cp:coreProperties>
</file>