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60" r:id="rId2"/>
    <p:sldId id="264" r:id="rId3"/>
    <p:sldId id="265" r:id="rId4"/>
    <p:sldId id="266" r:id="rId5"/>
    <p:sldId id="274" r:id="rId6"/>
    <p:sldId id="275" r:id="rId7"/>
    <p:sldId id="273" r:id="rId8"/>
    <p:sldId id="268" r:id="rId9"/>
    <p:sldId id="271" r:id="rId10"/>
    <p:sldId id="261" r:id="rId11"/>
    <p:sldId id="256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5B"/>
    <a:srgbClr val="EEE6CC"/>
    <a:srgbClr val="496F74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5609D-958C-480A-BD42-4028DD18D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9F4701-22C1-482B-A104-7B1322C75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C5411-97F8-419E-8A9F-089EAEF6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92F-6811-4904-A703-CAC674A6FB49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F9DAA-3D39-4719-9EE8-89962D24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56C29-0C2D-4D12-A810-A2A381A6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53-E279-4605-A712-16D9A6EB1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9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3E58C-D01F-4AB2-B01A-DA25BFEA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CD436-B709-461D-805C-DD0611489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9BF3F-32AD-4917-B6E8-E8B3C4E5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A49BA-0125-4E5E-BABD-A4A466B1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145B7-4CC1-420D-977E-704F5419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F34F53-28A9-4E1F-81B1-23E1BA023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D4220-C7DC-41BA-9981-BD97BDB3D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31AEF-E0C4-4143-A8F8-D0920F58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3C79C-0BEE-4C89-8453-C4280C72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82B23-FC5A-4B59-AAE0-E7CD2A7A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696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11E-34E8-43C5-9386-B607B44D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DD031-046F-4425-BC31-45491244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71D5F-B107-4E5E-B210-8B77F113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92F-6811-4904-A703-CAC674A6FB49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6228B-0C75-4D2E-AF73-5845D190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AF440-8A3C-4334-8079-8A73E8C2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53-E279-4605-A712-16D9A6EB1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2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3637C-58B0-4D20-A72D-89979BE9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DAD65-BA24-40A3-AFFE-4253F21A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041ED-0C49-42D5-AF8D-D0CF8851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92F-6811-4904-A703-CAC674A6FB49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8A844-E4D3-4905-B0D3-9BB355BC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DE16E-18D4-44FD-8E28-DF8664DC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53-E279-4605-A712-16D9A6EB1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2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893F5-4A16-4376-B40B-7EF9FEDD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C92A9-AC11-4C8A-89FF-0FBF4EBC9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0BE56-EE9D-48B0-BBB6-69BA32872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45317-98BD-46C4-A689-17416073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BE3D8-729D-4608-AF8B-481E7C5D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827F5-2C56-42C4-A307-A7A4E782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CE367-2AFD-457A-AA90-3E3CA6D2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38505-84CA-4C05-96B9-649C421D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A2F29-E8EB-42FC-B945-B7B2C5438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F70C99-7F15-49D6-9DD4-D22BB0B18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96217-73D9-4C8F-956A-15B7E6B56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BCB48C-6D85-421F-B227-C505EA8F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4E5356-09DC-4BD2-8D07-FCD9969E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D4550-5CDA-46B7-8226-B189881C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9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C40A1-EAE0-48F4-83DA-5F9801AE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F8D8CA-6C29-4805-A62E-B7229A98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20766-9F6B-46F3-A777-491BBBBE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08D027-E46D-4427-8476-4111596B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4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11B25-F2E5-427B-A98D-DE03CC8D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DD524F-E13E-4A23-B2D2-450D4554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182FC-F4BD-46BF-824D-4CE04B4D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8067E-1A64-49ED-9B10-B00FD60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3ADE4-449C-46D6-BBAC-2E30D84C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5CAB7E-3AB2-4710-B9FF-2E86AA03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37055-9185-4B95-A6CE-2E40C7EB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C406C-F529-46B1-BCC7-40D5734D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E4DFC-BC32-4ED0-9273-0A86242A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0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BC76A-CB6E-4C82-B194-5ED141F5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2B3639-1E20-4D81-B3AA-F21BBE07F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864F8-FCDD-44F2-BBDF-6A07608CF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5848B-5745-4171-8655-A403F713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EFAB13-F522-4C28-8144-663EBE43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466742-3094-40F5-9C2C-1EB1A338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65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3851FA-AF3F-4267-9C5C-2D391446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9ADF0-9D5C-473D-9147-5EB64C0EB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E9793-13FF-4DDD-A11E-CA3561588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D92F-6811-4904-A703-CAC674A6FB49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2827A-22E2-4465-9B74-8917E5F79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33A23-1761-4C05-9833-CBD5F99B2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5553-E279-4605-A712-16D9A6EB1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647544" y="2389815"/>
            <a:ext cx="5539306" cy="503076"/>
          </a:xfrm>
        </p:spPr>
        <p:txBody>
          <a:bodyPr/>
          <a:lstStyle/>
          <a:p>
            <a:r>
              <a:rPr lang="en-US" altLang="ko-KR" dirty="0">
                <a:solidFill>
                  <a:srgbClr val="EC74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Capstone Design Project</a:t>
            </a:r>
            <a:endParaRPr lang="ko-KR" altLang="en-US" dirty="0">
              <a:solidFill>
                <a:srgbClr val="EC74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647543" y="2957681"/>
            <a:ext cx="6482913" cy="836553"/>
          </a:xfrm>
        </p:spPr>
        <p:txBody>
          <a:bodyPr/>
          <a:lstStyle/>
          <a:p>
            <a:r>
              <a:rPr lang="en-US" altLang="ko-KR" sz="48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Care System</a:t>
            </a:r>
            <a:endParaRPr lang="ko-KR" altLang="en-US" sz="48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D8458508-9296-4D50-BF32-1D3884179D02}"/>
              </a:ext>
            </a:extLst>
          </p:cNvPr>
          <p:cNvSpPr txBox="1">
            <a:spLocks/>
          </p:cNvSpPr>
          <p:nvPr/>
        </p:nvSpPr>
        <p:spPr>
          <a:xfrm>
            <a:off x="7995089" y="4530450"/>
            <a:ext cx="2925160" cy="47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7003951" y="3185533"/>
            <a:ext cx="3000881" cy="8442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600" dirty="0" err="1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</a:t>
            </a:r>
            <a:endParaRPr lang="ko-KR" altLang="en-US" sz="66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7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236292" y="3099368"/>
            <a:ext cx="5539306" cy="1809743"/>
          </a:xfrm>
        </p:spPr>
        <p:txBody>
          <a:bodyPr/>
          <a:lstStyle/>
          <a:p>
            <a:r>
              <a:rPr lang="en-US" altLang="ko-KR" sz="7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ko-KR" altLang="en-US" sz="7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537E12E4-ECCC-4703-88D7-BE1D48D1C577}"/>
              </a:ext>
            </a:extLst>
          </p:cNvPr>
          <p:cNvSpPr txBox="1">
            <a:spLocks/>
          </p:cNvSpPr>
          <p:nvPr/>
        </p:nvSpPr>
        <p:spPr>
          <a:xfrm>
            <a:off x="3326347" y="1151156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Functions</a:t>
            </a: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Demonstration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 err="1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</a:t>
            </a:r>
            <a:endParaRPr lang="ko-KR" altLang="en-US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3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8529BB-5438-4687-970A-A8726357BC2E}"/>
              </a:ext>
            </a:extLst>
          </p:cNvPr>
          <p:cNvSpPr txBox="1">
            <a:spLocks/>
          </p:cNvSpPr>
          <p:nvPr/>
        </p:nvSpPr>
        <p:spPr>
          <a:xfrm>
            <a:off x="2645492" y="4553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 descr="실외, 사람, 대지, 건물이(가) 표시된 사진&#10;&#10;자동 생성된 설명">
            <a:extLst>
              <a:ext uri="{FF2B5EF4-FFF2-40B4-BE49-F238E27FC236}">
                <a16:creationId xmlns:a16="http://schemas.microsoft.com/office/drawing/2014/main" id="{20BAC6C7-8ED0-4674-9036-845666DDE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07" y="2287753"/>
            <a:ext cx="5941589" cy="4024228"/>
          </a:xfrm>
          <a:prstGeom prst="rect">
            <a:avLst/>
          </a:prstGeom>
        </p:spPr>
      </p:pic>
      <p:pic>
        <p:nvPicPr>
          <p:cNvPr id="5" name="그림 4" descr="실내, 바닥, 천장, 벽이(가) 표시된 사진&#10;&#10;자동 생성된 설명">
            <a:extLst>
              <a:ext uri="{FF2B5EF4-FFF2-40B4-BE49-F238E27FC236}">
                <a16:creationId xmlns:a16="http://schemas.microsoft.com/office/drawing/2014/main" id="{FC390007-328F-4E37-80F5-D624990AB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9" y="1669514"/>
            <a:ext cx="5941589" cy="39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8529BB-5438-4687-970A-A8726357BC2E}"/>
              </a:ext>
            </a:extLst>
          </p:cNvPr>
          <p:cNvSpPr txBox="1">
            <a:spLocks/>
          </p:cNvSpPr>
          <p:nvPr/>
        </p:nvSpPr>
        <p:spPr>
          <a:xfrm>
            <a:off x="2645492" y="4553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F0BE03-716D-4D63-A092-E4E5DC44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99" y="993058"/>
            <a:ext cx="19013815" cy="6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31AD827-1ABF-45C4-9EAA-2A4F0A8F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44" y="1218772"/>
            <a:ext cx="8479177" cy="529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7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8529BB-5438-4687-970A-A8726357BC2E}"/>
              </a:ext>
            </a:extLst>
          </p:cNvPr>
          <p:cNvSpPr txBox="1">
            <a:spLocks/>
          </p:cNvSpPr>
          <p:nvPr/>
        </p:nvSpPr>
        <p:spPr>
          <a:xfrm>
            <a:off x="2645492" y="4553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Functions – Streaming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F0BE03-716D-4D63-A092-E4E5DC44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99" y="993058"/>
            <a:ext cx="19013815" cy="6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31AD827-1ABF-45C4-9EAA-2A4F0A8F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44" y="1218772"/>
            <a:ext cx="8479177" cy="52939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B9E8D0-5D61-492C-ADEF-ACD0959B9B1C}"/>
              </a:ext>
            </a:extLst>
          </p:cNvPr>
          <p:cNvSpPr/>
          <p:nvPr/>
        </p:nvSpPr>
        <p:spPr>
          <a:xfrm>
            <a:off x="2107202" y="1845042"/>
            <a:ext cx="1346003" cy="1391934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1E44DA-AC88-4B7C-AC81-FE506B869EB7}"/>
              </a:ext>
            </a:extLst>
          </p:cNvPr>
          <p:cNvSpPr/>
          <p:nvPr/>
        </p:nvSpPr>
        <p:spPr>
          <a:xfrm>
            <a:off x="3453205" y="2197821"/>
            <a:ext cx="1031324" cy="454374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9D86C-E8FB-43B9-89CA-34EAF4869A32}"/>
              </a:ext>
            </a:extLst>
          </p:cNvPr>
          <p:cNvSpPr/>
          <p:nvPr/>
        </p:nvSpPr>
        <p:spPr>
          <a:xfrm>
            <a:off x="3871028" y="3046536"/>
            <a:ext cx="1700716" cy="154984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0AD4EC-8948-416C-98BA-F4F434D0BCBB}"/>
              </a:ext>
            </a:extLst>
          </p:cNvPr>
          <p:cNvSpPr/>
          <p:nvPr/>
        </p:nvSpPr>
        <p:spPr>
          <a:xfrm>
            <a:off x="4484527" y="1686259"/>
            <a:ext cx="480635" cy="965936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D911C-1D24-415F-89A3-3E2DF6FF39AB}"/>
              </a:ext>
            </a:extLst>
          </p:cNvPr>
          <p:cNvSpPr/>
          <p:nvPr/>
        </p:nvSpPr>
        <p:spPr>
          <a:xfrm>
            <a:off x="4484528" y="1253013"/>
            <a:ext cx="1454639" cy="43324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07A683-022B-4661-A171-4A31C072D94F}"/>
              </a:ext>
            </a:extLst>
          </p:cNvPr>
          <p:cNvSpPr/>
          <p:nvPr/>
        </p:nvSpPr>
        <p:spPr>
          <a:xfrm>
            <a:off x="5939168" y="993058"/>
            <a:ext cx="1705216" cy="1712741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94A7EB-7C65-47AA-87DB-9B10E535AB06}"/>
              </a:ext>
            </a:extLst>
          </p:cNvPr>
          <p:cNvSpPr/>
          <p:nvPr/>
        </p:nvSpPr>
        <p:spPr>
          <a:xfrm>
            <a:off x="4342911" y="2651764"/>
            <a:ext cx="622251" cy="394772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43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8529BB-5438-4687-970A-A8726357BC2E}"/>
              </a:ext>
            </a:extLst>
          </p:cNvPr>
          <p:cNvSpPr txBox="1">
            <a:spLocks/>
          </p:cNvSpPr>
          <p:nvPr/>
        </p:nvSpPr>
        <p:spPr>
          <a:xfrm>
            <a:off x="2645492" y="455371"/>
            <a:ext cx="7359120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Functions – Temperature detection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F0BE03-716D-4D63-A092-E4E5DC44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99" y="993058"/>
            <a:ext cx="19013815" cy="6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31AD827-1ABF-45C4-9EAA-2A4F0A8F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44" y="1218772"/>
            <a:ext cx="8479177" cy="52939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B9E8D0-5D61-492C-ADEF-ACD0959B9B1C}"/>
              </a:ext>
            </a:extLst>
          </p:cNvPr>
          <p:cNvSpPr/>
          <p:nvPr/>
        </p:nvSpPr>
        <p:spPr>
          <a:xfrm>
            <a:off x="2074144" y="3236976"/>
            <a:ext cx="1497028" cy="121353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1E44DA-AC88-4B7C-AC81-FE506B869EB7}"/>
              </a:ext>
            </a:extLst>
          </p:cNvPr>
          <p:cNvSpPr/>
          <p:nvPr/>
        </p:nvSpPr>
        <p:spPr>
          <a:xfrm>
            <a:off x="3571172" y="3236976"/>
            <a:ext cx="299856" cy="571231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9D86C-E8FB-43B9-89CA-34EAF4869A32}"/>
              </a:ext>
            </a:extLst>
          </p:cNvPr>
          <p:cNvSpPr/>
          <p:nvPr/>
        </p:nvSpPr>
        <p:spPr>
          <a:xfrm>
            <a:off x="3871028" y="3046536"/>
            <a:ext cx="1443249" cy="154984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0AD4EC-8948-416C-98BA-F4F434D0BCBB}"/>
              </a:ext>
            </a:extLst>
          </p:cNvPr>
          <p:cNvSpPr/>
          <p:nvPr/>
        </p:nvSpPr>
        <p:spPr>
          <a:xfrm>
            <a:off x="4497709" y="4596382"/>
            <a:ext cx="515567" cy="121353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D911C-1D24-415F-89A3-3E2DF6FF39AB}"/>
              </a:ext>
            </a:extLst>
          </p:cNvPr>
          <p:cNvSpPr/>
          <p:nvPr/>
        </p:nvSpPr>
        <p:spPr>
          <a:xfrm>
            <a:off x="5013276" y="5376672"/>
            <a:ext cx="1850820" cy="43324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82F4B-5776-4C91-AD9B-0464B84EC17F}"/>
              </a:ext>
            </a:extLst>
          </p:cNvPr>
          <p:cNvSpPr/>
          <p:nvPr/>
        </p:nvSpPr>
        <p:spPr>
          <a:xfrm>
            <a:off x="6864096" y="4876800"/>
            <a:ext cx="1754294" cy="1635889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E2C6-BD32-499B-B0B4-F44979694E1D}"/>
              </a:ext>
            </a:extLst>
          </p:cNvPr>
          <p:cNvSpPr/>
          <p:nvPr/>
        </p:nvSpPr>
        <p:spPr>
          <a:xfrm>
            <a:off x="7847803" y="3989616"/>
            <a:ext cx="470731" cy="887183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4B360B-DB07-454F-93C7-D9ED221AF66D}"/>
              </a:ext>
            </a:extLst>
          </p:cNvPr>
          <p:cNvSpPr/>
          <p:nvPr/>
        </p:nvSpPr>
        <p:spPr>
          <a:xfrm>
            <a:off x="7053189" y="3243485"/>
            <a:ext cx="2097931" cy="746129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C24C43-3D5D-485C-9C11-4826CBCE1B53}"/>
              </a:ext>
            </a:extLst>
          </p:cNvPr>
          <p:cNvSpPr/>
          <p:nvPr/>
        </p:nvSpPr>
        <p:spPr>
          <a:xfrm>
            <a:off x="5314278" y="1541058"/>
            <a:ext cx="470730" cy="3835613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8DDFF-89F0-4EE6-95E6-5BF9AF5CC61E}"/>
              </a:ext>
            </a:extLst>
          </p:cNvPr>
          <p:cNvSpPr/>
          <p:nvPr/>
        </p:nvSpPr>
        <p:spPr>
          <a:xfrm>
            <a:off x="10368351" y="1541058"/>
            <a:ext cx="470730" cy="39561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07A683-022B-4661-A171-4A31C072D94F}"/>
              </a:ext>
            </a:extLst>
          </p:cNvPr>
          <p:cNvSpPr/>
          <p:nvPr/>
        </p:nvSpPr>
        <p:spPr>
          <a:xfrm>
            <a:off x="5939168" y="993058"/>
            <a:ext cx="1705216" cy="1712741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EDFF73-7FE1-4A40-B5E6-203A3619A1AF}"/>
              </a:ext>
            </a:extLst>
          </p:cNvPr>
          <p:cNvSpPr/>
          <p:nvPr/>
        </p:nvSpPr>
        <p:spPr>
          <a:xfrm>
            <a:off x="8614058" y="993058"/>
            <a:ext cx="1540524" cy="165913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65DE5D-3E3A-4629-A758-4BA5E2E3977E}"/>
              </a:ext>
            </a:extLst>
          </p:cNvPr>
          <p:cNvSpPr/>
          <p:nvPr/>
        </p:nvSpPr>
        <p:spPr>
          <a:xfrm>
            <a:off x="5784711" y="1541059"/>
            <a:ext cx="154457" cy="441362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799BD-B5D0-47C4-8AD9-9A43A89BB6D1}"/>
              </a:ext>
            </a:extLst>
          </p:cNvPr>
          <p:cNvSpPr/>
          <p:nvPr/>
        </p:nvSpPr>
        <p:spPr>
          <a:xfrm>
            <a:off x="5784711" y="5096260"/>
            <a:ext cx="1079385" cy="280411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049FFF-E454-4354-84E4-403F4CBF23B5}"/>
              </a:ext>
            </a:extLst>
          </p:cNvPr>
          <p:cNvSpPr/>
          <p:nvPr/>
        </p:nvSpPr>
        <p:spPr>
          <a:xfrm>
            <a:off x="10154582" y="1541059"/>
            <a:ext cx="213769" cy="441362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46389C-7831-44B7-A4CE-108350DD4EEA}"/>
              </a:ext>
            </a:extLst>
          </p:cNvPr>
          <p:cNvSpPr/>
          <p:nvPr/>
        </p:nvSpPr>
        <p:spPr>
          <a:xfrm>
            <a:off x="8614057" y="5055797"/>
            <a:ext cx="1754295" cy="441362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77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8529BB-5438-4687-970A-A8726357BC2E}"/>
              </a:ext>
            </a:extLst>
          </p:cNvPr>
          <p:cNvSpPr txBox="1">
            <a:spLocks/>
          </p:cNvSpPr>
          <p:nvPr/>
        </p:nvSpPr>
        <p:spPr>
          <a:xfrm>
            <a:off x="2645492" y="455371"/>
            <a:ext cx="650562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Functions – Motion detection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F0BE03-716D-4D63-A092-E4E5DC44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99" y="993058"/>
            <a:ext cx="19013815" cy="6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31AD827-1ABF-45C4-9EAA-2A4F0A8F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44" y="1218772"/>
            <a:ext cx="8479177" cy="52939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B9E8D0-5D61-492C-ADEF-ACD0959B9B1C}"/>
              </a:ext>
            </a:extLst>
          </p:cNvPr>
          <p:cNvSpPr/>
          <p:nvPr/>
        </p:nvSpPr>
        <p:spPr>
          <a:xfrm>
            <a:off x="2114238" y="4596383"/>
            <a:ext cx="1456934" cy="121353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1E44DA-AC88-4B7C-AC81-FE506B869EB7}"/>
              </a:ext>
            </a:extLst>
          </p:cNvPr>
          <p:cNvSpPr/>
          <p:nvPr/>
        </p:nvSpPr>
        <p:spPr>
          <a:xfrm>
            <a:off x="3366427" y="3621024"/>
            <a:ext cx="504601" cy="975358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9D86C-E8FB-43B9-89CA-34EAF4869A32}"/>
              </a:ext>
            </a:extLst>
          </p:cNvPr>
          <p:cNvSpPr/>
          <p:nvPr/>
        </p:nvSpPr>
        <p:spPr>
          <a:xfrm>
            <a:off x="3871028" y="3046536"/>
            <a:ext cx="1443249" cy="154984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0AD4EC-8948-416C-98BA-F4F434D0BCBB}"/>
              </a:ext>
            </a:extLst>
          </p:cNvPr>
          <p:cNvSpPr/>
          <p:nvPr/>
        </p:nvSpPr>
        <p:spPr>
          <a:xfrm>
            <a:off x="4497709" y="4596382"/>
            <a:ext cx="515567" cy="121353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D911C-1D24-415F-89A3-3E2DF6FF39AB}"/>
              </a:ext>
            </a:extLst>
          </p:cNvPr>
          <p:cNvSpPr/>
          <p:nvPr/>
        </p:nvSpPr>
        <p:spPr>
          <a:xfrm>
            <a:off x="5013276" y="5376672"/>
            <a:ext cx="1850820" cy="43324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82F4B-5776-4C91-AD9B-0464B84EC17F}"/>
              </a:ext>
            </a:extLst>
          </p:cNvPr>
          <p:cNvSpPr/>
          <p:nvPr/>
        </p:nvSpPr>
        <p:spPr>
          <a:xfrm>
            <a:off x="6864096" y="4876800"/>
            <a:ext cx="1754294" cy="1635889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E2C6-BD32-499B-B0B4-F44979694E1D}"/>
              </a:ext>
            </a:extLst>
          </p:cNvPr>
          <p:cNvSpPr/>
          <p:nvPr/>
        </p:nvSpPr>
        <p:spPr>
          <a:xfrm>
            <a:off x="7847803" y="3989616"/>
            <a:ext cx="470731" cy="887183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4B360B-DB07-454F-93C7-D9ED221AF66D}"/>
              </a:ext>
            </a:extLst>
          </p:cNvPr>
          <p:cNvSpPr/>
          <p:nvPr/>
        </p:nvSpPr>
        <p:spPr>
          <a:xfrm>
            <a:off x="7053189" y="3243485"/>
            <a:ext cx="2097931" cy="746129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07A683-022B-4661-A171-4A31C072D94F}"/>
              </a:ext>
            </a:extLst>
          </p:cNvPr>
          <p:cNvSpPr/>
          <p:nvPr/>
        </p:nvSpPr>
        <p:spPr>
          <a:xfrm>
            <a:off x="5939168" y="993058"/>
            <a:ext cx="1705216" cy="1712741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EDFF73-7FE1-4A40-B5E6-203A3619A1AF}"/>
              </a:ext>
            </a:extLst>
          </p:cNvPr>
          <p:cNvSpPr/>
          <p:nvPr/>
        </p:nvSpPr>
        <p:spPr>
          <a:xfrm>
            <a:off x="8618390" y="993058"/>
            <a:ext cx="1536192" cy="1659137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27069B-D689-4A15-8986-B15016B19571}"/>
              </a:ext>
            </a:extLst>
          </p:cNvPr>
          <p:cNvSpPr/>
          <p:nvPr/>
        </p:nvSpPr>
        <p:spPr>
          <a:xfrm>
            <a:off x="3571929" y="4596382"/>
            <a:ext cx="299100" cy="65335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E13405-97FD-4FB9-B84E-5F468A98592C}"/>
              </a:ext>
            </a:extLst>
          </p:cNvPr>
          <p:cNvSpPr/>
          <p:nvPr/>
        </p:nvSpPr>
        <p:spPr>
          <a:xfrm>
            <a:off x="5314278" y="1541058"/>
            <a:ext cx="470730" cy="3835613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AE05C4-0FF2-4687-8DF7-7EDB5C66547B}"/>
              </a:ext>
            </a:extLst>
          </p:cNvPr>
          <p:cNvSpPr/>
          <p:nvPr/>
        </p:nvSpPr>
        <p:spPr>
          <a:xfrm>
            <a:off x="10368351" y="1541058"/>
            <a:ext cx="470730" cy="39561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40C1A6-CF81-420B-B7CC-8738D7F311A5}"/>
              </a:ext>
            </a:extLst>
          </p:cNvPr>
          <p:cNvSpPr/>
          <p:nvPr/>
        </p:nvSpPr>
        <p:spPr>
          <a:xfrm>
            <a:off x="5784711" y="1541059"/>
            <a:ext cx="154457" cy="441362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C21BB7-0783-4293-8D0C-523EFC2B8CF3}"/>
              </a:ext>
            </a:extLst>
          </p:cNvPr>
          <p:cNvSpPr/>
          <p:nvPr/>
        </p:nvSpPr>
        <p:spPr>
          <a:xfrm>
            <a:off x="10154582" y="1541059"/>
            <a:ext cx="213769" cy="441362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792649-BE4E-47E3-9ABC-F8D4B5423D77}"/>
              </a:ext>
            </a:extLst>
          </p:cNvPr>
          <p:cNvSpPr/>
          <p:nvPr/>
        </p:nvSpPr>
        <p:spPr>
          <a:xfrm>
            <a:off x="5784711" y="5096260"/>
            <a:ext cx="1079385" cy="280411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54DFDF-BB91-4B8D-B082-6F7200147E96}"/>
              </a:ext>
            </a:extLst>
          </p:cNvPr>
          <p:cNvSpPr/>
          <p:nvPr/>
        </p:nvSpPr>
        <p:spPr>
          <a:xfrm>
            <a:off x="8614057" y="5055797"/>
            <a:ext cx="1754295" cy="441362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11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5100320" y="3185533"/>
            <a:ext cx="5323839" cy="8442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6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Demonstration</a:t>
            </a:r>
            <a:endParaRPr lang="ko-KR" altLang="en-US" sz="66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7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8529BB-5438-4687-970A-A8726357BC2E}"/>
              </a:ext>
            </a:extLst>
          </p:cNvPr>
          <p:cNvSpPr txBox="1">
            <a:spLocks/>
          </p:cNvSpPr>
          <p:nvPr/>
        </p:nvSpPr>
        <p:spPr>
          <a:xfrm>
            <a:off x="2645492" y="455371"/>
            <a:ext cx="653914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  <a:endParaRPr lang="ko-KR" altLang="en-US" sz="32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1DCA3-624B-44DF-AFC4-228FDF71EF45}"/>
              </a:ext>
            </a:extLst>
          </p:cNvPr>
          <p:cNvSpPr txBox="1">
            <a:spLocks/>
          </p:cNvSpPr>
          <p:nvPr/>
        </p:nvSpPr>
        <p:spPr>
          <a:xfrm>
            <a:off x="3326347" y="2380867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of devices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 single person target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496F7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496F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37066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47</Words>
  <Application>Microsoft Office PowerPoint</Application>
  <PresentationFormat>와이드스크린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Calibri</vt:lpstr>
      <vt:lpstr>Arial</vt:lpstr>
      <vt:lpstr>맑은 고딕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JungJonghwi</cp:lastModifiedBy>
  <cp:revision>47</cp:revision>
  <dcterms:created xsi:type="dcterms:W3CDTF">2015-04-03T04:33:23Z</dcterms:created>
  <dcterms:modified xsi:type="dcterms:W3CDTF">2019-06-19T07:41:55Z</dcterms:modified>
</cp:coreProperties>
</file>