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74" r:id="rId12"/>
    <p:sldId id="273" r:id="rId13"/>
    <p:sldId id="262" r:id="rId14"/>
    <p:sldId id="275" r:id="rId15"/>
    <p:sldId id="263" r:id="rId16"/>
    <p:sldId id="264" r:id="rId17"/>
    <p:sldId id="265" r:id="rId18"/>
    <p:sldId id="276" r:id="rId19"/>
    <p:sldId id="277" r:id="rId20"/>
    <p:sldId id="266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C00"/>
    <a:srgbClr val="A9A700"/>
    <a:srgbClr val="424242"/>
    <a:srgbClr val="8FB2D2"/>
    <a:srgbClr val="7A81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5"/>
  </p:normalViewPr>
  <p:slideViewPr>
    <p:cSldViewPr snapToGrid="0" snapToObjects="1" showGuides="1">
      <p:cViewPr>
        <p:scale>
          <a:sx n="100" d="100"/>
          <a:sy n="100" d="100"/>
        </p:scale>
        <p:origin x="768" y="632"/>
      </p:cViewPr>
      <p:guideLst>
        <p:guide orient="horz" pos="20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49997-B501-CE4F-8138-3CF347EEC2B2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345B6-EC1F-E749-8765-6E2EE2A9A9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78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345B6-EC1F-E749-8765-6E2EE2A9A96A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25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5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2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8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31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30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7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4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2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5BF2-0848-5543-92A0-205F8EE24A29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8F2F-BD8A-0D49-8038-58FC4F1D29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40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54140" y="3017441"/>
            <a:ext cx="3083719" cy="75009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답 없는 너</a:t>
            </a:r>
            <a:r>
              <a:rPr kumimoji="1"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...</a:t>
            </a:r>
            <a:endParaRPr kumimoji="1"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4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메시지 설정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메시지 동기화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스마트폰의 메시지 권한을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메시지 형식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보내는 메시지의 형식을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원하는 방식으로 변경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3.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보낸 메시지함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자동으로 보낸 문자를 일괄적으로 보여줌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2777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운전중 설정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운전중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부재중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ON/OFF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와 별개로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운전중 모두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속도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기간 내용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스마트폰의 가속센서를 통해 제한속도가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넘엇을때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설정된 시간 후 설정 메시지전송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3089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위젯 활용</a:t>
            </a:r>
            <a:endParaRPr kumimoji="1"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ON/OFF</a:t>
            </a: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저장되어 있는 모든 설정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ON/OFF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운전중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저장되어 있는 운전중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3.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설정 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Application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설정 화면으로 이동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200150"/>
            <a:ext cx="302777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4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툴설명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719" y="1200150"/>
            <a:ext cx="115871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Android Studio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안드로이드 앱을 제작하기 위한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IDE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구글이 직접 관리하는 기본툴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플러그인을 설치해야 하는 다른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IDE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비해 비교적 통합된 환경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직접보면서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GUI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컴포넌트를 편집가능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별도의 기기 없이 디버깅가능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7" name="Picture 3" descr="C:\Users\Seiryu\Documents\카카오톡 받은 파일\KNU\TDP1\20170410_21471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63" y="1200151"/>
            <a:ext cx="6876918" cy="44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4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툴설명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719" y="1200150"/>
            <a:ext cx="11587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Bit Bucket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분산 버전관리시스템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소스코드의 작업을 기록해 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추적이 가능하도록 함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버그가 발생하였을 때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이전 버전으로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롤백 할 수 있음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accent4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분기점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을 형성하여 다방면의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프로젝트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진행이 가능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(Branch)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※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엄격한 관리로 인해 작업물이 뒤엉키는 경우가 많아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   사용자간의 충분한 협의가 필요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pic>
        <p:nvPicPr>
          <p:cNvPr id="6" name="Picture 4" descr="C:\Users\Seiryu\Documents\카카오톡 받은 파일\KNU\TDP1\bitbucket_org_20170410_222048-Edi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41" y="1200149"/>
            <a:ext cx="7298140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9" y="1200150"/>
            <a:ext cx="1102417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아이디어 토의</a:t>
            </a:r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기능분석</a:t>
            </a:r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외부디자인</a:t>
            </a:r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내부코딩</a:t>
            </a:r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endParaRPr kumimoji="1"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	</a:t>
            </a:r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베타테스트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	</a:t>
            </a:r>
            <a:r>
              <a:rPr kumimoji="1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		</a:t>
            </a:r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수정 및 보완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	</a:t>
            </a:r>
            <a:r>
              <a:rPr kumimoji="1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			</a:t>
            </a:r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완성</a:t>
            </a:r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5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진행상황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빔프로젝트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portable computer,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방범용 드론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뇌파측정 헤드셋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자동응답기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등 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부재중일시 일정을 자동으로 보내주는 앱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최소한의 기능으로 기능을 확실하게 구현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사용자 중심으로 편리함을 중점으로 디자인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Android Studio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GUI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보며 코딩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Bit Bucket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으로 체계적인 프로젝트 관리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>
            <a:off x="359869" y="1733550"/>
            <a:ext cx="251698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359869" y="2711450"/>
            <a:ext cx="160258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59869" y="3670300"/>
            <a:ext cx="202773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359869" y="4622800"/>
            <a:ext cx="1608631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359869" y="1295400"/>
            <a:ext cx="0" cy="37592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5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진행상황 </a:t>
            </a:r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-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회의록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매주 진행상황을 정리하여 회의록으로 저장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조원 모두 공유</a:t>
            </a:r>
            <a:endParaRPr kumimoji="1" lang="ko-KR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8" y="1771709"/>
            <a:ext cx="4496102" cy="4715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58" y="1771709"/>
            <a:ext cx="4210373" cy="47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6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</a:t>
            </a:r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Risk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분석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Risk analyze</a:t>
            </a:r>
          </a:p>
          <a:p>
            <a:endParaRPr kumimoji="1" lang="ko-KR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32655"/>
              </p:ext>
            </p:extLst>
          </p:nvPr>
        </p:nvGraphicFramePr>
        <p:xfrm>
          <a:off x="416719" y="1684866"/>
          <a:ext cx="11472864" cy="479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381"/>
                <a:gridCol w="5549900"/>
                <a:gridCol w="2222500"/>
                <a:gridCol w="2174083"/>
              </a:tblGrid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</a:t>
                      </a:r>
                      <a:r>
                        <a:rPr lang="en-US" altLang="ko-KR" sz="2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 Type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Probability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Effects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93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기술적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기획된 기능 구현의 실현 어려움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Moderate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serious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Android OS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및 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tool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이해 부족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Moderate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serious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기능 구현의 과도한 욕구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Moderate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tolerable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인적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중도 포기자 발생 의 우려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Low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catastrophic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조직적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회의 스케쥴 조정의 어려움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High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tolerable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비용적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Azure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서비스 이용에 있어서 자금 필요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Very high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tolerable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시간적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원하는 일정을 소화하지 못 할 경우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High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serious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6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</a:t>
            </a:r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Risk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분석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Risk Plan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1875"/>
              </p:ext>
            </p:extLst>
          </p:nvPr>
        </p:nvGraphicFramePr>
        <p:xfrm>
          <a:off x="416719" y="1684866"/>
          <a:ext cx="11472864" cy="4876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5581"/>
                <a:gridCol w="7457283"/>
              </a:tblGrid>
              <a:tr h="59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Strategy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기획된 기능 구현의 실현 어려움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제안된 기능을 구현할 수 있는 쪽으로 차선책을 모색한다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Android OS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및 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tool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이해 부족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틈틈이 공부 및 기존에 경험이 있던 사람에게서 도움을 얻는다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기능 구현의 과도한 욕구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필요한 기능을 먼저 구현 후 추후 기능을 개선시켜 나간다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중도 포기자 발생 의 우려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친밀감을 형성시킬 수 있도록 자주 만나 책임감을 갖게 한다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회의 스케쥴 조정의 어려움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개개인이 프로젝트회의의 우선순위를 높여 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최대한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참여하려 노력한다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Azure </a:t>
                      </a:r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서비스 이용에 있어서 자금 필요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Microsoft</a:t>
                      </a:r>
                      <a:r>
                        <a:rPr lang="ko-KR" altLang="en-US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에서 최초 한달 제공해주는 </a:t>
                      </a:r>
                      <a:r>
                        <a:rPr lang="en-US" altLang="ko-KR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$200</a:t>
                      </a:r>
                      <a:r>
                        <a:rPr lang="ko-KR" altLang="en-US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을 </a:t>
                      </a:r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팀원끼리 돌아가면서</a:t>
                      </a:r>
                      <a:endParaRPr lang="en-US" altLang="ko-KR" sz="18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latinLnBrk="1"/>
                      <a:r>
                        <a:rPr lang="en-US" altLang="ko-KR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5</a:t>
                      </a:r>
                      <a:r>
                        <a:rPr lang="ko-KR" altLang="en-US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개월 사용한다</a:t>
                      </a:r>
                      <a:r>
                        <a:rPr lang="en-US" altLang="ko-KR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9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원하는 일정을 소화하지 못 할 경우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일정을 정할 때에 마감날짜에 최대한 여유를 두고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소화해 가는 과정에서 팀원들끼리 체크하면서 진행해 나간다</a:t>
                      </a:r>
                      <a:r>
                        <a:rPr lang="en-US" altLang="ko-KR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.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6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</a:t>
            </a:r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Risk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분석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Risk cont’d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기획된 기능 구현 차선책 모색방안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예시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메시지 트리거 형식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&gt;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팝업 형식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   중간에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view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하나 만든다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&gt;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스케줄러 바로이동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09" y="2387262"/>
            <a:ext cx="2119172" cy="3519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6" y="2387262"/>
            <a:ext cx="2122175" cy="3524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99" y="2387262"/>
            <a:ext cx="2162545" cy="35917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261" y="2387262"/>
            <a:ext cx="2241176" cy="3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604716" y="1539071"/>
            <a:ext cx="982567" cy="563558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목차</a:t>
            </a:r>
            <a:endParaRPr kumimoji="1"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7573" y="243026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주제선정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7573" y="2850423"/>
            <a:ext cx="27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아이디어설명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7573" y="3270580"/>
            <a:ext cx="298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3.</a:t>
            </a:r>
            <a:r>
              <a:rPr kumimoji="1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573" y="3690737"/>
            <a:ext cx="27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4.</a:t>
            </a: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툴설명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7573" y="4110894"/>
            <a:ext cx="27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5.</a:t>
            </a:r>
            <a:r>
              <a:rPr kumimoji="1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진행상황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7573" y="4531051"/>
            <a:ext cx="27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6.</a:t>
            </a: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Risk</a:t>
            </a: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분석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7573" y="4951208"/>
            <a:ext cx="298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7.</a:t>
            </a:r>
            <a:r>
              <a:rPr kumimoji="1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기대효과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7573" y="5371363"/>
            <a:ext cx="270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8.</a:t>
            </a: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Q &amp; A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0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7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기대효과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사용자가 부재중일시 질문자에게 자동으로 응답함으로써 </a:t>
            </a:r>
            <a:r>
              <a:rPr kumimoji="1" lang="ko-KR" altLang="en-US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의문을 구체적으로 해소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해준다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사용자가 하고자 하는 일에 집중 할 수 있는 </a:t>
            </a:r>
            <a:r>
              <a:rPr kumimoji="1" lang="ko-KR" altLang="en-US" sz="2000" b="1" dirty="0" smtClean="0">
                <a:solidFill>
                  <a:srgbClr val="002060"/>
                </a:solidFill>
                <a:latin typeface="Nanum Myeongjo" charset="-127"/>
                <a:ea typeface="Nanum Myeongjo" charset="-127"/>
                <a:cs typeface="Nanum Myeongjo" charset="-127"/>
              </a:rPr>
              <a:t>환경을 제공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한다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추가적인 기능을 구현할 때에 </a:t>
            </a:r>
            <a:r>
              <a:rPr kumimoji="1"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손쉽게 접근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할 수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회의시간 조절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생활 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패턴을 파악하여 개인의 </a:t>
            </a:r>
            <a:r>
              <a:rPr kumimoji="1" lang="ko-KR" altLang="en-US" sz="2000" b="1" dirty="0">
                <a:solidFill>
                  <a:schemeClr val="accent2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요일 별</a:t>
            </a:r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>
                <a:solidFill>
                  <a:schemeClr val="accent2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시간 별 행동을 예측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가능하게 해준다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연령별로 부재중인 시간의 </a:t>
            </a:r>
            <a:r>
              <a:rPr kumimoji="1" lang="ko-KR" altLang="en-US" sz="2000" b="1" dirty="0" smtClean="0">
                <a:solidFill>
                  <a:schemeClr val="accent4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데이터를 축적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할 수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시간대별 주로 모이는 </a:t>
            </a:r>
            <a:r>
              <a:rPr kumimoji="1" lang="ko-KR" altLang="en-US" sz="2000" b="1" dirty="0" smtClean="0">
                <a:solidFill>
                  <a:schemeClr val="bg2">
                    <a:lumMod val="1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장소의 데이터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얻을수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cxnSp>
        <p:nvCxnSpPr>
          <p:cNvPr id="17" name="직선 연결선[R] 16"/>
          <p:cNvCxnSpPr/>
          <p:nvPr/>
        </p:nvCxnSpPr>
        <p:spPr>
          <a:xfrm>
            <a:off x="1340150" y="1200150"/>
            <a:ext cx="0" cy="23939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16250" y="3600976"/>
            <a:ext cx="105089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10248900" y="3600976"/>
            <a:ext cx="0" cy="240082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581" y="1193413"/>
            <a:ext cx="677108" cy="22996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직접적 효과</a:t>
            </a:r>
            <a:endParaRPr kumimoji="1"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8496" y="3702134"/>
            <a:ext cx="677108" cy="2288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간접적 효과</a:t>
            </a:r>
            <a:endParaRPr kumimoji="1"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5305559" y="3321050"/>
            <a:ext cx="158088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5559" y="2649319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Q &amp; A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1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주제선정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우리 모두는 바쁜 시간속에 살아가고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그러므로 항상 스마트폰을 확인 할 수 없다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만약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,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누군가 우리에게 꼭 필요한 정보를 물으려 할 때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,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답을 할 수 없는 상황이라면 어떻게 될까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?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그러한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Needs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해소하기 위해 우린 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‘</a:t>
            </a:r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자동응답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앱 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답없는너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’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계획하게 되었다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5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2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아이디어 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스케줄 사용자를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</a:t>
            </a: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정보를 원하는 사용자를 </a:t>
            </a:r>
            <a:r>
              <a:rPr kumimoji="1" lang="en-US" altLang="ko-KR" sz="2000" b="1" dirty="0" smtClean="0">
                <a:solidFill>
                  <a:srgbClr val="002060"/>
                </a:solidFill>
                <a:latin typeface="Nanum Myeongjo" charset="-127"/>
                <a:ea typeface="Nanum Myeongjo" charset="-127"/>
                <a:cs typeface="Nanum Myeongjo" charset="-127"/>
              </a:rPr>
              <a:t>Receiver</a:t>
            </a:r>
          </a:p>
          <a:p>
            <a:endParaRPr kumimoji="1" lang="en-US" altLang="ko-KR" sz="2000" b="1" dirty="0">
              <a:solidFill>
                <a:srgbClr val="002060"/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rgbClr val="002060"/>
                </a:solidFill>
                <a:latin typeface="Nanum Myeongjo" charset="-127"/>
                <a:ea typeface="Nanum Myeongjo" charset="-127"/>
                <a:cs typeface="Nanum Myeongjo" charset="-127"/>
              </a:rPr>
              <a:t>Receiver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가 메시지를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에게 보냈을때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의 상태가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ON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혹은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부재중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이라고 판단 되었을 때 정보를 얻을수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rgbClr val="002060"/>
                </a:solidFill>
                <a:latin typeface="Nanum Myeongjo" charset="-127"/>
                <a:ea typeface="Nanum Myeongjo" charset="-127"/>
                <a:cs typeface="Nanum Myeongjo" charset="-127"/>
              </a:rPr>
              <a:t>Receiver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의 권한이 있을 경우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얻을 수 있는 정보의 범위는 다음과 같다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위치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의 현재 위치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상황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가 현재 하고 있는 작업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의 스케줄에 저장된 일정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예시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rgbClr val="002060"/>
                </a:solidFill>
                <a:latin typeface="Nanum Myeongjo" charset="-127"/>
                <a:ea typeface="Nanum Myeongjo" charset="-127"/>
                <a:cs typeface="Nanum Myeongjo" charset="-127"/>
              </a:rPr>
              <a:t>Receiver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&gt;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Sender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&gt; ...or (ON)</a:t>
            </a: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rgbClr val="7B0C00"/>
                </a:solidFill>
                <a:latin typeface="Nanum Myeongjo" charset="-127"/>
                <a:ea typeface="Nanum Myeongjo" charset="-127"/>
                <a:cs typeface="Nanum Myeongjo" charset="-127"/>
              </a:rPr>
              <a:t>Receiver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&gt; “4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시부터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5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시까지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00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에서 일정이 있습니다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.”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449375" y="3706583"/>
            <a:ext cx="60436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46652" y="4711479"/>
            <a:ext cx="60436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446652" y="3673384"/>
            <a:ext cx="0" cy="10661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메인 화면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상단메뉴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2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가지 간단한 구성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일정관리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설정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주기능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첫화면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오늘 날짜를 기준으로 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시간순서대로 일정 출력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달력의 날짜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000" b="1" dirty="0" smtClean="0">
                <a:solidFill>
                  <a:schemeClr val="accent2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클릭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 일일계획 출력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화면을 옆으로 </a:t>
            </a:r>
            <a:r>
              <a:rPr kumimoji="1"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드래그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 주간계획 출력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1"/>
            <a:ext cx="3027777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0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주간계획관리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메인화면에서 </a:t>
            </a:r>
            <a:r>
              <a:rPr kumimoji="1"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드래그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 나오는 화면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상단메뉴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메인과 동일한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가지 구성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주기능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일주일 간의 계획을 한눈에 표시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시간을 클릭시 일일계획 등록가능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반대쪽으로 </a:t>
            </a:r>
            <a:r>
              <a:rPr kumimoji="1"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드래그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시 메인화면으로 돌아감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2777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설정 화면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복잡하지 않고 간단한 구조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기본설정이 셋팅됨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기본설정만으로 충분한 사용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추가적인 기능만 따로 설정가능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2777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연락처 설정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연락처 동기화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저장된 주소록을 동기화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연락처 검색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연락처를 검색하여 원하는 사람의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권한을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위치에 대한 메시지 전송여부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2777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/>
          <p:cNvCxnSpPr/>
          <p:nvPr/>
        </p:nvCxnSpPr>
        <p:spPr>
          <a:xfrm>
            <a:off x="302419" y="1028700"/>
            <a:ext cx="11587162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" y="35023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3</a:t>
            </a:r>
            <a:r>
              <a:rPr kumimoji="1"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 사용설명</a:t>
            </a:r>
            <a:endParaRPr kumimoji="1"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9" y="1200150"/>
            <a:ext cx="11587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부재중 설정</a:t>
            </a:r>
            <a:endParaRPr kumimoji="1"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1.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부재중 자동설정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머신러닝을 활용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생활패턴에 따라 자동으로 부재종 설정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2.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모든 일정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위치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ON/OFF</a:t>
            </a: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상태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기존 연락처 설정을 실행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OFF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상태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: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모든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설정 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OFF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150"/>
            <a:ext cx="302777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531</Words>
  <Application>Microsoft Macintosh PowerPoint</Application>
  <PresentationFormat>와이드스크린</PresentationFormat>
  <Paragraphs>266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Nanum Myeongjo</vt:lpstr>
      <vt:lpstr>Nanum Myeongjo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이익행</dc:creator>
  <cp:lastModifiedBy>이익행</cp:lastModifiedBy>
  <cp:revision>40</cp:revision>
  <dcterms:created xsi:type="dcterms:W3CDTF">2017-04-10T01:14:54Z</dcterms:created>
  <dcterms:modified xsi:type="dcterms:W3CDTF">2017-04-11T01:36:21Z</dcterms:modified>
</cp:coreProperties>
</file>